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" y="838200"/>
            <a:ext cx="5153025" cy="3629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41625" y="35739"/>
            <a:ext cx="30257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Calling a stored function using SimpleJdbcCall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105400" y="1371600"/>
            <a:ext cx="3733800" cy="990600"/>
          </a:xfrm>
          <a:prstGeom prst="wedgeRoundRectCallout">
            <a:avLst>
              <a:gd name="adj1" fmla="val -56292"/>
              <a:gd name="adj2" fmla="val 3144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 err="1" smtClean="0"/>
              <a:t>in_employee_Id</a:t>
            </a:r>
            <a:r>
              <a:rPr lang="en-US" sz="1200" dirty="0"/>
              <a:t> parameter contains the id of the </a:t>
            </a:r>
            <a:r>
              <a:rPr lang="en-US" sz="1200" dirty="0" smtClean="0"/>
              <a:t>employee you </a:t>
            </a:r>
            <a:r>
              <a:rPr lang="en-US" sz="1200" dirty="0"/>
              <a:t>are looking up.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out parameters return the data read from the table.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247775"/>
            <a:ext cx="4283075" cy="30670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610100" y="914400"/>
            <a:ext cx="4457700" cy="3390900"/>
          </a:xfrm>
          <a:prstGeom prst="wedgeRoundRectCallout">
            <a:avLst>
              <a:gd name="adj1" fmla="val -70778"/>
              <a:gd name="adj2" fmla="val -261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call a stored function in almost the same way as you call a stored procedure, except that you provide a function name rather than a procedure name.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You </a:t>
            </a:r>
            <a:r>
              <a:rPr lang="en-US" sz="1200" dirty="0"/>
              <a:t>use </a:t>
            </a:r>
            <a:r>
              <a:rPr lang="en-US" sz="1200" dirty="0" smtClean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withFunctionName</a:t>
            </a:r>
            <a:r>
              <a:rPr lang="en-US" sz="1200" dirty="0"/>
              <a:t> method as part of the configuration to indicate that we want to make a call to a function, and the corresponding string for a function call is generated.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specialized execute call, </a:t>
            </a:r>
            <a:r>
              <a:rPr lang="en-US" sz="1200" dirty="0">
                <a:solidFill>
                  <a:srgbClr val="FF0000"/>
                </a:solidFill>
              </a:rPr>
              <a:t>executeFunction</a:t>
            </a:r>
            <a:r>
              <a:rPr lang="en-US" sz="1200" dirty="0"/>
              <a:t>,</a:t>
            </a:r>
            <a:r>
              <a:rPr lang="en-US" sz="1200" dirty="0"/>
              <a:t> is used to execute the function and it returns the function return value as an object of a specified type, which means you do not have to retrieve the return value from the results map. A similar convenience method named </a:t>
            </a:r>
            <a:r>
              <a:rPr lang="en-US" sz="1200" dirty="0">
                <a:solidFill>
                  <a:srgbClr val="FF0000"/>
                </a:solidFill>
              </a:rPr>
              <a:t>executeObject</a:t>
            </a:r>
            <a:r>
              <a:rPr lang="en-US" sz="1200" dirty="0"/>
              <a:t> is also available for stored procedures that only have one </a:t>
            </a:r>
            <a:r>
              <a:rPr lang="en-US" sz="1200" dirty="0"/>
              <a:t>out</a:t>
            </a:r>
            <a:r>
              <a:rPr lang="en-US" sz="1200" dirty="0"/>
              <a:t> parameter. 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841625" y="35739"/>
            <a:ext cx="30257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Calling a stored function using SimpleJdbcCall</a:t>
            </a:r>
          </a:p>
        </p:txBody>
      </p:sp>
    </p:spTree>
    <p:extLst>
      <p:ext uri="{BB962C8B-B14F-4D97-AF65-F5344CB8AC3E}">
        <p14:creationId xmlns:p14="http://schemas.microsoft.com/office/powerpoint/2010/main" val="22304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82616</TotalTime>
  <Words>49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9007</cp:revision>
  <dcterms:created xsi:type="dcterms:W3CDTF">2006-08-16T00:00:00Z</dcterms:created>
  <dcterms:modified xsi:type="dcterms:W3CDTF">2018-08-31T09:45:45Z</dcterms:modified>
</cp:coreProperties>
</file>