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09599"/>
            <a:ext cx="3886200" cy="25762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5738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SerFactoryBean to </a:t>
            </a:r>
            <a:r>
              <a:rPr lang="en-US" sz="1200" dirty="0"/>
              <a:t>create a concrete </a:t>
            </a:r>
            <a:r>
              <a:rPr lang="en-US" sz="1200" dirty="0" smtClean="0"/>
              <a:t>Set </a:t>
            </a:r>
            <a:r>
              <a:rPr lang="en-US" sz="1200" dirty="0"/>
              <a:t>C</a:t>
            </a:r>
            <a:r>
              <a:rPr lang="en-US" sz="1200" dirty="0" smtClean="0"/>
              <a:t>ollection </a:t>
            </a:r>
            <a:r>
              <a:rPr lang="en-US" sz="1200" dirty="0"/>
              <a:t>class </a:t>
            </a:r>
            <a:r>
              <a:rPr lang="en-US" sz="1200" dirty="0" smtClean="0"/>
              <a:t>(HashSet </a:t>
            </a:r>
            <a:r>
              <a:rPr lang="en-US" sz="1200" dirty="0"/>
              <a:t>and </a:t>
            </a:r>
            <a:r>
              <a:rPr lang="en-US" sz="1200" dirty="0" smtClean="0"/>
              <a:t>TreeSet)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3669090"/>
            <a:ext cx="3733800" cy="1131509"/>
          </a:xfrm>
          <a:prstGeom prst="wedgeRectCallout">
            <a:avLst>
              <a:gd name="adj1" fmla="val 39626"/>
              <a:gd name="adj2" fmla="val -194248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‘</a:t>
            </a:r>
            <a:r>
              <a:rPr lang="en-US" sz="1200" dirty="0">
                <a:solidFill>
                  <a:srgbClr val="FF0000"/>
                </a:solidFill>
              </a:rPr>
              <a:t>SetFactoryBean</a:t>
            </a:r>
            <a:r>
              <a:rPr lang="en-US" sz="1200" dirty="0"/>
              <a:t>‘ class provides </a:t>
            </a:r>
            <a:r>
              <a:rPr lang="en-US" sz="1200" dirty="0" smtClean="0"/>
              <a:t>a </a:t>
            </a:r>
            <a:r>
              <a:rPr lang="en-US" sz="1200" dirty="0"/>
              <a:t>way to create a concrete Set </a:t>
            </a:r>
            <a:r>
              <a:rPr lang="en-US" sz="1200" dirty="0" smtClean="0"/>
              <a:t>Collection </a:t>
            </a:r>
            <a:r>
              <a:rPr lang="en-US" sz="1200" dirty="0"/>
              <a:t>(</a:t>
            </a:r>
            <a:r>
              <a:rPr lang="en-US" sz="1200" dirty="0"/>
              <a:t>HashSet</a:t>
            </a:r>
            <a:r>
              <a:rPr lang="en-US" sz="1200" dirty="0"/>
              <a:t> and </a:t>
            </a:r>
            <a:r>
              <a:rPr lang="en-US" sz="1200" dirty="0"/>
              <a:t>TreeSet</a:t>
            </a:r>
            <a:r>
              <a:rPr lang="en-US" sz="1200" dirty="0"/>
              <a:t>) in Spring’s bean configuration file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SetFactoryBean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will instantiate an </a:t>
            </a:r>
            <a:r>
              <a:rPr lang="en-US" sz="1200" dirty="0"/>
              <a:t>HashSet</a:t>
            </a:r>
            <a:r>
              <a:rPr lang="en-US" sz="1200" dirty="0"/>
              <a:t> at runtime, and inject it into a bean </a:t>
            </a:r>
            <a:r>
              <a:rPr lang="en-US" sz="1200" dirty="0" smtClean="0"/>
              <a:t>property.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599"/>
            <a:ext cx="4406875" cy="41909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238"/>
            <a:ext cx="5105400" cy="26971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905000" y="35738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SerFactoryBean to </a:t>
            </a:r>
            <a:r>
              <a:rPr lang="en-US" sz="1200" dirty="0"/>
              <a:t>create a concrete </a:t>
            </a:r>
            <a:r>
              <a:rPr lang="en-US" sz="1200" dirty="0" smtClean="0"/>
              <a:t>Set </a:t>
            </a:r>
            <a:r>
              <a:rPr lang="en-US" sz="1200" dirty="0"/>
              <a:t>C</a:t>
            </a:r>
            <a:r>
              <a:rPr lang="en-US" sz="1200" dirty="0" smtClean="0"/>
              <a:t>ollection </a:t>
            </a:r>
            <a:r>
              <a:rPr lang="en-US" sz="1200" dirty="0"/>
              <a:t>class </a:t>
            </a:r>
            <a:r>
              <a:rPr lang="en-US" sz="1200" dirty="0" smtClean="0"/>
              <a:t>(HashSet </a:t>
            </a:r>
            <a:r>
              <a:rPr lang="en-US" sz="1200" dirty="0"/>
              <a:t>and </a:t>
            </a:r>
            <a:r>
              <a:rPr lang="en-US" sz="1200" dirty="0" smtClean="0"/>
              <a:t>TreeSet)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444656"/>
            <a:ext cx="8543925" cy="14164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82328</TotalTime>
  <Words>53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8830</cp:revision>
  <dcterms:created xsi:type="dcterms:W3CDTF">2006-08-16T00:00:00Z</dcterms:created>
  <dcterms:modified xsi:type="dcterms:W3CDTF">2018-03-07T09:57:02Z</dcterms:modified>
</cp:coreProperties>
</file>