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parameter constructor will be invoked.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362200"/>
            <a:ext cx="5524500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80546</TotalTime>
  <Words>101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8444</cp:revision>
  <dcterms:created xsi:type="dcterms:W3CDTF">2006-08-16T00:00:00Z</dcterms:created>
  <dcterms:modified xsi:type="dcterms:W3CDTF">2017-12-27T10:56:14Z</dcterms:modified>
</cp:coreProperties>
</file>