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5000" y="1905000"/>
            <a:ext cx="4876800" cy="1524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CREATE TABLE `employee` (</a:t>
            </a:r>
          </a:p>
          <a:p>
            <a:r>
              <a:rPr lang="en-US" sz="1200" dirty="0"/>
              <a:t>  `EMPLOYEE_ID` </a:t>
            </a:r>
            <a:r>
              <a:rPr lang="en-US" sz="1200" dirty="0"/>
              <a:t>int</a:t>
            </a:r>
            <a:r>
              <a:rPr lang="en-US" sz="1200" dirty="0"/>
              <a:t>(10) unsigned NOT NULL AUTO_INCREMENT,</a:t>
            </a:r>
          </a:p>
          <a:p>
            <a:r>
              <a:rPr lang="en-US" sz="1200" dirty="0"/>
              <a:t>  `NAME` </a:t>
            </a:r>
            <a:r>
              <a:rPr lang="en-US" sz="1200" dirty="0"/>
              <a:t>varchar</a:t>
            </a:r>
            <a:r>
              <a:rPr lang="en-US" sz="1200" dirty="0"/>
              <a:t>(100) NOT NULL,</a:t>
            </a:r>
          </a:p>
          <a:p>
            <a:r>
              <a:rPr lang="en-US" sz="1200" dirty="0"/>
              <a:t>  `AGE` </a:t>
            </a:r>
            <a:r>
              <a:rPr lang="en-US" sz="1200" dirty="0"/>
              <a:t>int</a:t>
            </a:r>
            <a:r>
              <a:rPr lang="en-US" sz="1200" dirty="0"/>
              <a:t>(10) NOT NULL,</a:t>
            </a:r>
          </a:p>
          <a:p>
            <a:r>
              <a:rPr lang="en-US" sz="1200" dirty="0"/>
              <a:t>  `SALARY` </a:t>
            </a:r>
            <a:r>
              <a:rPr lang="en-US" sz="1200" dirty="0"/>
              <a:t>int</a:t>
            </a:r>
            <a:r>
              <a:rPr lang="en-US" sz="1200" dirty="0"/>
              <a:t>(10) DEFAULT NULL,</a:t>
            </a:r>
          </a:p>
          <a:p>
            <a:r>
              <a:rPr lang="en-US" sz="1200" dirty="0"/>
              <a:t>  PRIMARY KEY (`EMPLOYEE_ID`)</a:t>
            </a:r>
          </a:p>
          <a:p>
            <a:r>
              <a:rPr lang="en-US" sz="1200" dirty="0"/>
              <a:t>) ENGINE=</a:t>
            </a:r>
            <a:r>
              <a:rPr lang="en-US" sz="1200" dirty="0"/>
              <a:t>InnoDB</a:t>
            </a:r>
            <a:r>
              <a:rPr lang="en-US" sz="1200" dirty="0"/>
              <a:t> AUTO_INCREMENT=4 DEFAULT CHARSET=utf8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295399"/>
            <a:ext cx="4572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200" dirty="0" smtClean="0"/>
              <a:t>Employee table</a:t>
            </a:r>
          </a:p>
          <a:p>
            <a:r>
              <a:rPr lang="en-US" sz="1200" dirty="0" smtClean="0"/>
              <a:t>	In this example, we are using MySQL database.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4" y="455613"/>
            <a:ext cx="4764087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808414"/>
            <a:ext cx="3657600" cy="108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Brace 6"/>
          <p:cNvSpPr/>
          <p:nvPr/>
        </p:nvSpPr>
        <p:spPr>
          <a:xfrm>
            <a:off x="3581400" y="2514600"/>
            <a:ext cx="381000" cy="1981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14850" y="2827401"/>
            <a:ext cx="2552700" cy="384048"/>
          </a:xfrm>
          <a:prstGeom prst="wedgeRoundRectCallout">
            <a:avLst>
              <a:gd name="adj1" fmla="val -71695"/>
              <a:gd name="adj2" fmla="val 13320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Add Spring and MySQL dependencies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72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533400"/>
            <a:ext cx="3683000" cy="2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46708"/>
            <a:ext cx="4873625" cy="11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750" y="3276600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</a:t>
            </a:r>
          </a:p>
          <a:p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4170333" cy="1619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09600"/>
            <a:ext cx="4419600" cy="418710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6" name="Elbow Connector 5"/>
          <p:cNvCxnSpPr>
            <a:stCxn id="3074" idx="2"/>
          </p:cNvCxnSpPr>
          <p:nvPr/>
        </p:nvCxnSpPr>
        <p:spPr>
          <a:xfrm rot="16200000" flipH="1">
            <a:off x="2919008" y="1471208"/>
            <a:ext cx="971550" cy="2486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3" y="609600"/>
            <a:ext cx="4149727" cy="18478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191000" cy="18478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3048000"/>
            <a:ext cx="4973637" cy="155952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6" name="Straight Arrow Connector 5"/>
          <p:cNvCxnSpPr>
            <a:stCxn id="4098" idx="2"/>
          </p:cNvCxnSpPr>
          <p:nvPr/>
        </p:nvCxnSpPr>
        <p:spPr>
          <a:xfrm>
            <a:off x="2192337" y="2457450"/>
            <a:ext cx="1541463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099" idx="2"/>
          </p:cNvCxnSpPr>
          <p:nvPr/>
        </p:nvCxnSpPr>
        <p:spPr>
          <a:xfrm flipH="1">
            <a:off x="5410200" y="2457450"/>
            <a:ext cx="1485900" cy="59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1676400"/>
            <a:ext cx="87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stru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264275" cy="2971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03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+ JDBC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600200"/>
            <a:ext cx="8607425" cy="20299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38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82547</TotalTime>
  <Words>106</Words>
  <Application>Microsoft Office PowerPoint</Application>
  <PresentationFormat>Custom</PresentationFormat>
  <Paragraphs>29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8952</cp:revision>
  <dcterms:created xsi:type="dcterms:W3CDTF">2006-08-16T00:00:00Z</dcterms:created>
  <dcterms:modified xsi:type="dcterms:W3CDTF">2018-06-27T07:06:19Z</dcterms:modified>
</cp:coreProperties>
</file>