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47" r:id="rId2"/>
    <p:sldId id="448" r:id="rId3"/>
    <p:sldId id="44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6" y="2318541"/>
            <a:ext cx="3590925" cy="2558259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828800"/>
            <a:ext cx="4262437" cy="231513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75605" y="27801"/>
            <a:ext cx="508239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Spring AOP + AspectJ in XML </a:t>
            </a:r>
            <a:r>
              <a:rPr lang="en-US" sz="1200" dirty="0" smtClean="0"/>
              <a:t>configuration - </a:t>
            </a:r>
            <a:r>
              <a:rPr lang="en-US" sz="1200" dirty="0"/>
              <a:t>AspectJ &lt;aop:after&gt; = @</a:t>
            </a:r>
            <a:r>
              <a:rPr lang="en-US" sz="1200" dirty="0" smtClean="0"/>
              <a:t>After</a:t>
            </a:r>
            <a:r>
              <a:rPr lang="en-US" sz="1200" dirty="0"/>
              <a:t> 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 flipV="1">
            <a:off x="2057400" y="2895839"/>
            <a:ext cx="2971800" cy="12495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81500" y="2630061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2371725" y="2794521"/>
            <a:ext cx="304800" cy="22627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25401" y="457200"/>
            <a:ext cx="4464050" cy="1752600"/>
          </a:xfrm>
          <a:prstGeom prst="round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96039" y="952500"/>
            <a:ext cx="1066800" cy="381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method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41350" y="1422321"/>
            <a:ext cx="68134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@After 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1781174" y="760737"/>
            <a:ext cx="2517775" cy="934097"/>
          </a:xfrm>
          <a:prstGeom prst="wedgeRoundRectCallout">
            <a:avLst>
              <a:gd name="adj1" fmla="val -66989"/>
              <a:gd name="adj2" fmla="val 34231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@After</a:t>
            </a:r>
            <a:r>
              <a:rPr lang="en-US" sz="1200" dirty="0"/>
              <a:t> declares the </a:t>
            </a:r>
            <a:r>
              <a:rPr lang="en-US" sz="1200" dirty="0">
                <a:solidFill>
                  <a:srgbClr val="FF0000"/>
                </a:solidFill>
              </a:rPr>
              <a:t>after advice</a:t>
            </a:r>
            <a:r>
              <a:rPr lang="en-US" sz="1200" dirty="0"/>
              <a:t>. </a:t>
            </a:r>
            <a:r>
              <a:rPr lang="en-US" sz="1200" dirty="0" smtClean="0"/>
              <a:t>it</a:t>
            </a:r>
            <a:r>
              <a:rPr lang="en-US" sz="1200" dirty="0"/>
              <a:t> </a:t>
            </a:r>
            <a:r>
              <a:rPr lang="en-US" sz="1200" dirty="0" smtClean="0"/>
              <a:t>is </a:t>
            </a:r>
            <a:r>
              <a:rPr lang="en-US" sz="1200" dirty="0"/>
              <a:t>executed after the actual method call. If method returns a value, it is executed after returning value.</a:t>
            </a:r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609600"/>
            <a:ext cx="5483225" cy="4215206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324600" y="3697224"/>
            <a:ext cx="2286000" cy="306324"/>
          </a:xfrm>
          <a:prstGeom prst="wedgeRoundRectCallout">
            <a:avLst>
              <a:gd name="adj1" fmla="val -127775"/>
              <a:gd name="adj2" fmla="val 4695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AspectJ &lt;aop:after&gt; </a:t>
            </a:r>
            <a:r>
              <a:rPr lang="en-US" sz="1200" dirty="0"/>
              <a:t>= </a:t>
            </a:r>
            <a:r>
              <a:rPr lang="en-US" sz="1200" dirty="0" smtClean="0"/>
              <a:t>@After</a:t>
            </a:r>
            <a:endParaRPr lang="en-US" sz="1200" dirty="0"/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346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41314"/>
            <a:ext cx="5245100" cy="2963862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411952"/>
            <a:ext cx="8826500" cy="146484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6310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82719</TotalTime>
  <Words>32</Words>
  <Application>Microsoft Office PowerPoint</Application>
  <PresentationFormat>Custom</PresentationFormat>
  <Paragraphs>11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9106</cp:revision>
  <dcterms:created xsi:type="dcterms:W3CDTF">2006-08-16T00:00:00Z</dcterms:created>
  <dcterms:modified xsi:type="dcterms:W3CDTF">2018-06-07T13:01:17Z</dcterms:modified>
</cp:coreProperties>
</file>