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225388"/>
            <a:ext cx="4173537" cy="265061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372887"/>
            <a:ext cx="3295650" cy="25507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AspectJ</a:t>
            </a:r>
            <a:r>
              <a:rPr lang="en-US" sz="1200" dirty="0"/>
              <a:t> </a:t>
            </a:r>
            <a:r>
              <a:rPr lang="en-US" sz="1200" dirty="0" smtClean="0"/>
              <a:t>@</a:t>
            </a:r>
            <a:r>
              <a:rPr lang="en-US" sz="1200" dirty="0" err="1"/>
              <a:t>AfterThrowing</a:t>
            </a:r>
            <a:endParaRPr lang="en-US" sz="1200" dirty="0"/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300786" y="3097948"/>
            <a:ext cx="2880815" cy="2548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4600" y="2819400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657725" y="3097947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67325" y="272415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849268" y="1586040"/>
            <a:ext cx="2011362" cy="612648"/>
          </a:xfrm>
          <a:prstGeom prst="wedgeRoundRectCallout">
            <a:avLst>
              <a:gd name="adj1" fmla="val -78607"/>
              <a:gd name="adj2" fmla="val 224191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AspectJ “</a:t>
            </a:r>
            <a:r>
              <a:rPr lang="en-US" sz="1200" dirty="0">
                <a:solidFill>
                  <a:srgbClr val="FF0000"/>
                </a:solidFill>
              </a:rPr>
              <a:t>pointcuts</a:t>
            </a:r>
            <a:r>
              <a:rPr lang="en-US" sz="1200" dirty="0"/>
              <a:t>” is used to declare which method is going to intercept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3350" y="465138"/>
            <a:ext cx="495300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" y="960438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47750" y="1401921"/>
            <a:ext cx="125303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@AfterThrowing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471738" y="982102"/>
            <a:ext cx="2517775" cy="661996"/>
          </a:xfrm>
          <a:prstGeom prst="wedgeRoundRectCallout">
            <a:avLst>
              <a:gd name="adj1" fmla="val -57531"/>
              <a:gd name="adj2" fmla="val 348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@AfterThrowing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throws </a:t>
            </a:r>
            <a:r>
              <a:rPr lang="en-US" sz="1200" dirty="0" smtClean="0">
                <a:solidFill>
                  <a:srgbClr val="FF0000"/>
                </a:solidFill>
              </a:rPr>
              <a:t>advice</a:t>
            </a:r>
            <a:r>
              <a:rPr lang="en-US" sz="1200" dirty="0" smtClean="0"/>
              <a:t>.it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if actual method throws </a:t>
            </a:r>
            <a:r>
              <a:rPr lang="en-US" sz="1200" dirty="0" smtClean="0"/>
              <a:t>an exception</a:t>
            </a:r>
            <a:r>
              <a:rPr lang="en-US" sz="1200" dirty="0"/>
              <a:t>.</a:t>
            </a:r>
          </a:p>
        </p:txBody>
      </p:sp>
      <p:cxnSp>
        <p:nvCxnSpPr>
          <p:cNvPr id="27" name="Elbow Connector 26"/>
          <p:cNvCxnSpPr>
            <a:stCxn id="20" idx="3"/>
          </p:cNvCxnSpPr>
          <p:nvPr/>
        </p:nvCxnSpPr>
        <p:spPr>
          <a:xfrm>
            <a:off x="1609725" y="1150938"/>
            <a:ext cx="142875" cy="250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97374"/>
            <a:ext cx="5864225" cy="32079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410200" y="2784348"/>
            <a:ext cx="3505200" cy="873252"/>
          </a:xfrm>
          <a:prstGeom prst="wedgeRoundRectCallout">
            <a:avLst>
              <a:gd name="adj1" fmla="val -129978"/>
              <a:gd name="adj2" fmla="val 5204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To Enable AspectJ, In </a:t>
            </a:r>
            <a:r>
              <a:rPr lang="en-US" sz="1200" dirty="0"/>
              <a:t>Spring configuration file, put “</a:t>
            </a:r>
            <a:r>
              <a:rPr lang="en-US" sz="1200" dirty="0">
                <a:solidFill>
                  <a:srgbClr val="FF0000"/>
                </a:solidFill>
              </a:rPr>
              <a:t>&lt;aop:aspectj-autoproxy /&gt;</a:t>
            </a:r>
            <a:r>
              <a:rPr lang="en-US" sz="1200" dirty="0"/>
              <a:t>“, and define your Aspect (interceptor) and normal bean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6394"/>
            <a:ext cx="5602287" cy="29448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429000"/>
            <a:ext cx="8836026" cy="14650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82724</TotalTime>
  <Words>50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9108</cp:revision>
  <dcterms:created xsi:type="dcterms:W3CDTF">2006-08-16T00:00:00Z</dcterms:created>
  <dcterms:modified xsi:type="dcterms:W3CDTF">2018-06-04T09:34:45Z</dcterms:modified>
</cp:coreProperties>
</file>