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36"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6/6/2018</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6/6/2018</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2895600" y="27801"/>
            <a:ext cx="2819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Constructor injection Vs. </a:t>
            </a:r>
            <a:r>
              <a:rPr lang="en-US" sz="1200" dirty="0"/>
              <a:t>S</a:t>
            </a:r>
            <a:r>
              <a:rPr lang="en-US" sz="1200" dirty="0" smtClean="0"/>
              <a:t>etter </a:t>
            </a:r>
            <a:r>
              <a:rPr lang="en-US" sz="1200" dirty="0"/>
              <a:t>injection</a:t>
            </a:r>
          </a:p>
        </p:txBody>
      </p:sp>
      <p:graphicFrame>
        <p:nvGraphicFramePr>
          <p:cNvPr id="5" name="Table 4"/>
          <p:cNvGraphicFramePr>
            <a:graphicFrameLocks noGrp="1"/>
          </p:cNvGraphicFramePr>
          <p:nvPr>
            <p:extLst>
              <p:ext uri="{D42A27DB-BD31-4B8C-83A1-F6EECF244321}">
                <p14:modId xmlns:p14="http://schemas.microsoft.com/office/powerpoint/2010/main" val="3267174473"/>
              </p:ext>
            </p:extLst>
          </p:nvPr>
        </p:nvGraphicFramePr>
        <p:xfrm>
          <a:off x="307975" y="762000"/>
          <a:ext cx="8610600" cy="3558540"/>
        </p:xfrm>
        <a:graphic>
          <a:graphicData uri="http://schemas.openxmlformats.org/drawingml/2006/table">
            <a:tbl>
              <a:tblPr firstRow="1" bandRow="1">
                <a:tableStyleId>{F2DE63D5-997A-4646-A377-4702673A728D}</a:tableStyleId>
              </a:tblPr>
              <a:tblGrid>
                <a:gridCol w="4035425"/>
                <a:gridCol w="4575175"/>
              </a:tblGrid>
              <a:tr h="637540">
                <a:tc>
                  <a:txBody>
                    <a:bodyPr/>
                    <a:lstStyle/>
                    <a:p>
                      <a:r>
                        <a:rPr lang="en-US" sz="1200" b="1" i="0" kern="1200" dirty="0" smtClean="0">
                          <a:solidFill>
                            <a:schemeClr val="bg1"/>
                          </a:solidFill>
                          <a:effectLst/>
                          <a:latin typeface="+mn-lt"/>
                          <a:ea typeface="+mn-ea"/>
                          <a:cs typeface="+mn-cs"/>
                        </a:rPr>
                        <a:t>Setter Injection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i="0" kern="1200" smtClean="0">
                          <a:solidFill>
                            <a:schemeClr val="bg1"/>
                          </a:solidFill>
                          <a:effectLst/>
                          <a:latin typeface="+mn-lt"/>
                          <a:ea typeface="+mn-ea"/>
                          <a:cs typeface="+mn-cs"/>
                        </a:rPr>
                        <a:t>Constructor Injection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37540">
                <a:tc>
                  <a:txBody>
                    <a:bodyPr/>
                    <a:lstStyle/>
                    <a:p>
                      <a:r>
                        <a:rPr lang="en-US" sz="1200" b="0" i="0" kern="1200" dirty="0" smtClean="0">
                          <a:solidFill>
                            <a:schemeClr val="tx1"/>
                          </a:solidFill>
                          <a:effectLst/>
                          <a:latin typeface="+mn-lt"/>
                          <a:ea typeface="+mn-ea"/>
                          <a:cs typeface="+mn-cs"/>
                        </a:rPr>
                        <a:t>In Setter Injection, </a:t>
                      </a:r>
                      <a:r>
                        <a:rPr lang="en-US" sz="1200" b="0" i="0" kern="1200" dirty="0" smtClean="0">
                          <a:solidFill>
                            <a:srgbClr val="FF0000"/>
                          </a:solidFill>
                          <a:effectLst/>
                          <a:latin typeface="+mn-lt"/>
                          <a:ea typeface="+mn-ea"/>
                          <a:cs typeface="+mn-cs"/>
                        </a:rPr>
                        <a:t>partial injection of dependencies can possible</a:t>
                      </a:r>
                      <a:r>
                        <a:rPr lang="en-US" sz="1200" b="0" i="0" kern="1200" dirty="0" smtClean="0">
                          <a:solidFill>
                            <a:schemeClr val="tx1"/>
                          </a:solidFill>
                          <a:effectLst/>
                          <a:latin typeface="+mn-lt"/>
                          <a:ea typeface="+mn-ea"/>
                          <a:cs typeface="+mn-cs"/>
                        </a:rPr>
                        <a:t>, means if we have 3 dependencies like int, string, long, then its not necessary to inject all values if we use setter injection. If you are not inject it will takes default values for those primitives.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 constructor injection, </a:t>
                      </a:r>
                      <a:r>
                        <a:rPr lang="en-US" sz="1200" b="0" i="0" kern="1200" dirty="0" smtClean="0">
                          <a:solidFill>
                            <a:srgbClr val="FF0000"/>
                          </a:solidFill>
                          <a:effectLst/>
                          <a:latin typeface="+mn-lt"/>
                          <a:ea typeface="+mn-ea"/>
                          <a:cs typeface="+mn-cs"/>
                        </a:rPr>
                        <a:t>partial injection of dependencies cannot possible</a:t>
                      </a:r>
                      <a:r>
                        <a:rPr lang="en-US" sz="1200" b="0" i="0" kern="1200" dirty="0" smtClean="0">
                          <a:solidFill>
                            <a:schemeClr val="tx1"/>
                          </a:solidFill>
                          <a:effectLst/>
                          <a:latin typeface="+mn-lt"/>
                          <a:ea typeface="+mn-ea"/>
                          <a:cs typeface="+mn-cs"/>
                        </a:rPr>
                        <a:t>, because for calling constructor we must pass all the arguments, if not so we may get error.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7540">
                <a:tc>
                  <a:txBody>
                    <a:bodyPr/>
                    <a:lstStyle/>
                    <a:p>
                      <a:r>
                        <a:rPr lang="en-US" sz="1200" b="0" i="0" kern="1200" dirty="0" smtClean="0">
                          <a:solidFill>
                            <a:srgbClr val="FF0000"/>
                          </a:solidFill>
                          <a:effectLst/>
                          <a:latin typeface="+mn-lt"/>
                          <a:ea typeface="+mn-ea"/>
                          <a:cs typeface="+mn-cs"/>
                        </a:rPr>
                        <a:t>Setter Injection will overrides the constructor injection value</a:t>
                      </a:r>
                      <a:r>
                        <a:rPr lang="en-US" sz="1200" b="0" i="0" kern="1200" dirty="0" smtClean="0">
                          <a:solidFill>
                            <a:schemeClr val="tx1"/>
                          </a:solidFill>
                          <a:effectLst/>
                          <a:latin typeface="+mn-lt"/>
                          <a:ea typeface="+mn-ea"/>
                          <a:cs typeface="+mn-cs"/>
                        </a:rPr>
                        <a:t>, provided if we write setter and constructor injection for the same property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kern="1200" dirty="0" smtClean="0">
                          <a:solidFill>
                            <a:schemeClr val="tx1"/>
                          </a:solidFill>
                          <a:effectLst/>
                          <a:latin typeface="+mn-lt"/>
                          <a:ea typeface="+mn-ea"/>
                          <a:cs typeface="+mn-cs"/>
                        </a:rPr>
                        <a:t>But, </a:t>
                      </a:r>
                      <a:r>
                        <a:rPr lang="en-US" sz="1200" b="0" i="0" kern="1200" dirty="0" smtClean="0">
                          <a:solidFill>
                            <a:srgbClr val="FF0000"/>
                          </a:solidFill>
                          <a:effectLst/>
                          <a:latin typeface="+mn-lt"/>
                          <a:ea typeface="+mn-ea"/>
                          <a:cs typeface="+mn-cs"/>
                        </a:rPr>
                        <a:t>constructor injection cannot overrides the setter injected values</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7540">
                <a:tc>
                  <a:txBody>
                    <a:bodyPr/>
                    <a:lstStyle/>
                    <a:p>
                      <a:r>
                        <a:rPr lang="en-US" sz="1200" dirty="0" smtClean="0"/>
                        <a:t>We can use Setter injection when a number of dependencies are more or you need readability.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readability is not a concern then we can use </a:t>
                      </a:r>
                      <a:r>
                        <a:rPr lang="en-US" sz="1200" b="0" i="0" kern="1200" dirty="0" smtClean="0">
                          <a:solidFill>
                            <a:schemeClr val="tx1"/>
                          </a:solidFill>
                          <a:effectLst/>
                          <a:latin typeface="+mn-lt"/>
                          <a:ea typeface="+mn-ea"/>
                          <a:cs typeface="+mn-cs"/>
                        </a:rPr>
                        <a:t>Constructor </a:t>
                      </a:r>
                      <a:r>
                        <a:rPr lang="en-US" sz="1200" dirty="0" smtClean="0"/>
                        <a:t>injection when a number of dependencies </a:t>
                      </a:r>
                      <a:r>
                        <a:rPr lang="en-US" sz="1200" smtClean="0"/>
                        <a:t>are more.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7540">
                <a:tc>
                  <a:txBody>
                    <a:bodyPr/>
                    <a:lstStyle/>
                    <a:p>
                      <a:r>
                        <a:rPr lang="en-US" sz="1200" b="0" i="0" kern="1200" dirty="0" smtClean="0">
                          <a:solidFill>
                            <a:schemeClr val="tx1"/>
                          </a:solidFill>
                          <a:effectLst/>
                          <a:latin typeface="+mn-lt"/>
                          <a:ea typeface="+mn-ea"/>
                          <a:cs typeface="+mn-cs"/>
                        </a:rPr>
                        <a:t>Setter injection makes bean class object as </a:t>
                      </a:r>
                      <a:r>
                        <a:rPr lang="en-US" sz="1200" b="0" i="0" kern="1200" dirty="0" smtClean="0">
                          <a:solidFill>
                            <a:srgbClr val="FF0000"/>
                          </a:solidFill>
                          <a:effectLst/>
                          <a:latin typeface="+mn-lt"/>
                          <a:ea typeface="+mn-ea"/>
                          <a:cs typeface="+mn-cs"/>
                        </a:rPr>
                        <a:t>mutable</a:t>
                      </a:r>
                      <a:r>
                        <a:rPr lang="en-US" sz="1200" b="0" i="0" kern="1200" dirty="0" smtClean="0">
                          <a:solidFill>
                            <a:schemeClr val="tx1"/>
                          </a:solidFill>
                          <a:effectLst/>
                          <a:latin typeface="+mn-lt"/>
                          <a:ea typeface="+mn-ea"/>
                          <a:cs typeface="+mn-cs"/>
                        </a:rPr>
                        <a:t> [We can change ]</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kern="1200" dirty="0" smtClean="0">
                          <a:solidFill>
                            <a:schemeClr val="tx1"/>
                          </a:solidFill>
                          <a:effectLst/>
                          <a:latin typeface="+mn-lt"/>
                          <a:ea typeface="+mn-ea"/>
                          <a:cs typeface="+mn-cs"/>
                        </a:rPr>
                        <a:t>Constructor injection makes bean class object as </a:t>
                      </a:r>
                      <a:r>
                        <a:rPr lang="en-US" sz="1200" b="0" i="0" kern="1200" dirty="0" smtClean="0">
                          <a:solidFill>
                            <a:srgbClr val="FF0000"/>
                          </a:solidFill>
                          <a:effectLst/>
                          <a:latin typeface="+mn-lt"/>
                          <a:ea typeface="+mn-ea"/>
                          <a:cs typeface="+mn-cs"/>
                        </a:rPr>
                        <a:t>immutable</a:t>
                      </a:r>
                      <a:r>
                        <a:rPr lang="en-US" sz="1200" b="0" i="0" kern="1200" dirty="0" smtClean="0">
                          <a:solidFill>
                            <a:schemeClr val="tx1"/>
                          </a:solidFill>
                          <a:effectLst/>
                          <a:latin typeface="+mn-lt"/>
                          <a:ea typeface="+mn-ea"/>
                          <a:cs typeface="+mn-cs"/>
                        </a:rPr>
                        <a:t> [We cannot change ]</a:t>
                      </a:r>
                      <a:endParaRPr lang="en-US" sz="12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007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82146</TotalTime>
  <Words>187</Words>
  <Application>Microsoft Office PowerPoint</Application>
  <PresentationFormat>Custom</PresentationFormat>
  <Paragraphs>12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8621</cp:revision>
  <dcterms:created xsi:type="dcterms:W3CDTF">2006-08-16T00:00:00Z</dcterms:created>
  <dcterms:modified xsi:type="dcterms:W3CDTF">2018-06-06T07:41:26Z</dcterms:modified>
</cp:coreProperties>
</file>