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5248275" cy="17621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int type will be invoked. The value attribute of constructor-arg element will assign the specified value. The type attribute specifies that int parameter constructor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543300"/>
            <a:ext cx="8207375" cy="14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80543</TotalTime>
  <Words>101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8440</cp:revision>
  <dcterms:created xsi:type="dcterms:W3CDTF">2006-08-16T00:00:00Z</dcterms:created>
  <dcterms:modified xsi:type="dcterms:W3CDTF">2017-12-27T12:47:21Z</dcterms:modified>
</cp:coreProperties>
</file>