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09600"/>
            <a:ext cx="4216400" cy="41083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35739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Using SqlParameterSource to provide parameter values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800600" y="1985931"/>
            <a:ext cx="3733800" cy="649286"/>
          </a:xfrm>
          <a:prstGeom prst="wedgeRoundRectCallout">
            <a:avLst>
              <a:gd name="adj1" fmla="val -70322"/>
              <a:gd name="adj2" fmla="val 13395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MapSqlParameterSource</a:t>
            </a:r>
            <a:r>
              <a:rPr lang="en-US" sz="1200" dirty="0"/>
              <a:t> that resembles a Map but provides a more convenient </a:t>
            </a:r>
            <a:r>
              <a:rPr lang="en-US" sz="1200" dirty="0"/>
              <a:t>addValue</a:t>
            </a:r>
            <a:r>
              <a:rPr lang="en-US" sz="1200" dirty="0"/>
              <a:t> method that can be chained.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82596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8984</cp:revision>
  <dcterms:created xsi:type="dcterms:W3CDTF">2006-08-16T00:00:00Z</dcterms:created>
  <dcterms:modified xsi:type="dcterms:W3CDTF">2018-08-21T07:43:18Z</dcterms:modified>
</cp:coreProperties>
</file>