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e-mail with attachment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84188"/>
            <a:ext cx="4305300" cy="4379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87018"/>
            <a:ext cx="4096544" cy="377619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5867400" y="174238"/>
            <a:ext cx="2667000" cy="86177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Spring to send e-mail that has attachments via Gmail SMTP server. In order to contains the attachment in your e-mail, you have to use Spring’s </a:t>
            </a:r>
            <a:r>
              <a:rPr lang="en-US" sz="1000" b="1" dirty="0"/>
              <a:t>JavaMailSender</a:t>
            </a:r>
            <a:r>
              <a:rPr lang="en-US" sz="1000" b="1" dirty="0"/>
              <a:t> &amp; </a:t>
            </a:r>
            <a:r>
              <a:rPr lang="en-US" sz="1000" b="1" dirty="0"/>
              <a:t>MimeMessage</a:t>
            </a:r>
            <a:r>
              <a:rPr lang="en-US" sz="1000" dirty="0"/>
              <a:t> , instead of </a:t>
            </a:r>
            <a:r>
              <a:rPr lang="en-US" sz="1000" b="1" dirty="0"/>
              <a:t>MailSender</a:t>
            </a:r>
            <a:r>
              <a:rPr lang="en-US" sz="1000" b="1" dirty="0"/>
              <a:t> &amp; </a:t>
            </a:r>
            <a:r>
              <a:rPr lang="en-US" sz="1000" b="1" dirty="0"/>
              <a:t>SimpleMailMessage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e-mail with attachment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6563"/>
            <a:ext cx="5440362" cy="28400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8963025" cy="13459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214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e-mail with attachment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82629</TotalTime>
  <Words>98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9034</cp:revision>
  <dcterms:created xsi:type="dcterms:W3CDTF">2006-08-16T00:00:00Z</dcterms:created>
  <dcterms:modified xsi:type="dcterms:W3CDTF">2018-09-24T09:33:25Z</dcterms:modified>
</cp:coreProperties>
</file>