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65138"/>
            <a:ext cx="5888037" cy="41719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05000"/>
            <a:ext cx="5534025" cy="3038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465138"/>
            <a:ext cx="8150225" cy="1280922"/>
          </a:xfrm>
          <a:prstGeom prst="wedgeRoundRectCallout">
            <a:avLst>
              <a:gd name="adj1" fmla="val -23604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</a:t>
            </a:r>
            <a:r>
              <a:rPr lang="en-US" sz="1200" dirty="0" smtClean="0"/>
              <a:t>constructor.The </a:t>
            </a:r>
            <a:r>
              <a:rPr lang="en-US" sz="1200" dirty="0"/>
              <a:t>type </a:t>
            </a:r>
            <a:r>
              <a:rPr lang="en-US" sz="1200" dirty="0" smtClean="0"/>
              <a:t>attributes </a:t>
            </a:r>
            <a:r>
              <a:rPr lang="en-US" sz="1200" dirty="0"/>
              <a:t>specifies that </a:t>
            </a:r>
            <a:r>
              <a:rPr lang="en-US" sz="1200" dirty="0" smtClean="0">
                <a:solidFill>
                  <a:srgbClr val="FF0000"/>
                </a:solidFill>
              </a:rPr>
              <a:t>String, List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parameter constructor </a:t>
            </a:r>
            <a:r>
              <a:rPr lang="en-US" sz="1200" dirty="0"/>
              <a:t>will be </a:t>
            </a:r>
            <a:r>
              <a:rPr lang="en-US" sz="1200" dirty="0" smtClean="0"/>
              <a:t>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</a:t>
            </a:r>
            <a:r>
              <a:rPr lang="en-US" sz="1200" dirty="0">
                <a:solidFill>
                  <a:srgbClr val="FF0000"/>
                </a:solidFill>
              </a:rPr>
              <a:t>(String </a:t>
            </a:r>
            <a:r>
              <a:rPr lang="en-US" sz="1200" dirty="0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List&lt;String&gt; </a:t>
            </a:r>
            <a:r>
              <a:rPr lang="en-US" sz="1200" dirty="0">
                <a:solidFill>
                  <a:srgbClr val="FF0000"/>
                </a:solidFill>
              </a:rPr>
              <a:t>listOfAvailableFruits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r>
              <a:rPr lang="en-US" sz="1200" b="1" dirty="0" smtClean="0"/>
              <a:t> </a:t>
            </a:r>
            <a:r>
              <a:rPr lang="en-US" sz="1200" dirty="0" smtClean="0"/>
              <a:t>constructor will be invoked</a:t>
            </a:r>
            <a:r>
              <a:rPr lang="en-US" sz="1200" b="1" dirty="0" smtClean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689599" y="3276600"/>
            <a:ext cx="3076575" cy="579585"/>
          </a:xfrm>
          <a:prstGeom prst="wedgeRoundRectCallout">
            <a:avLst>
              <a:gd name="adj1" fmla="val -175705"/>
              <a:gd name="adj2" fmla="val -530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list element of constructor-arg is used here to define the list.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" y="3714750"/>
            <a:ext cx="3506687" cy="13144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48" y="354657"/>
            <a:ext cx="3366052" cy="27320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</a:t>
            </a:r>
            <a:r>
              <a:rPr lang="en-US" sz="800" dirty="0" smtClean="0"/>
              <a:t>Mart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listOfAvailableFruits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83276" y="2867799"/>
            <a:ext cx="1" cy="866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926137" cy="27352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352800" y="27801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List Collection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5200"/>
            <a:ext cx="8607425" cy="1371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80625</TotalTime>
  <Words>156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8521</cp:revision>
  <dcterms:created xsi:type="dcterms:W3CDTF">2006-08-16T00:00:00Z</dcterms:created>
  <dcterms:modified xsi:type="dcterms:W3CDTF">2018-01-02T11:35:13Z</dcterms:modified>
</cp:coreProperties>
</file>