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90800" y="35739"/>
            <a:ext cx="4343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Use JdbcTemplate To Execute Delete Statement With Parameter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504950"/>
            <a:ext cx="5992813" cy="20193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82604</TotalTime>
  <Words>9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8999</cp:revision>
  <dcterms:created xsi:type="dcterms:W3CDTF">2006-08-16T00:00:00Z</dcterms:created>
  <dcterms:modified xsi:type="dcterms:W3CDTF">2018-07-16T10:59:15Z</dcterms:modified>
</cp:coreProperties>
</file>