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357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scopes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30750" y="1224027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 Container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1758950" y="1357377"/>
            <a:ext cx="914400" cy="723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Caller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6"/>
            <a:endCxn id="5" idx="1"/>
          </p:cNvCxnSpPr>
          <p:nvPr/>
        </p:nvCxnSpPr>
        <p:spPr>
          <a:xfrm>
            <a:off x="2673350" y="1719327"/>
            <a:ext cx="2057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1184275" y="465138"/>
            <a:ext cx="6435725" cy="612648"/>
          </a:xfrm>
          <a:prstGeom prst="wedgeRoundRectCallout">
            <a:avLst>
              <a:gd name="adj1" fmla="val -11966"/>
              <a:gd name="adj2" fmla="val 1480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/>
              <a:t>scope</a:t>
            </a:r>
            <a:r>
              <a:rPr lang="en-US" sz="1100" dirty="0"/>
              <a:t> of a bean specifies what kind of object has to be created by container for the bean defined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We can define the </a:t>
            </a:r>
            <a:r>
              <a:rPr lang="en-US" sz="1100" b="1" dirty="0"/>
              <a:t>scope</a:t>
            </a:r>
            <a:r>
              <a:rPr lang="en-US" sz="1100" dirty="0"/>
              <a:t> of the bean while defining the bean in the spring configuration file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Spring provides </a:t>
            </a:r>
            <a:r>
              <a:rPr lang="en-US" sz="1100" b="1" dirty="0"/>
              <a:t>5 scopes</a:t>
            </a:r>
            <a:r>
              <a:rPr lang="en-US" sz="1100" dirty="0"/>
              <a:t> for a bean out of the box,</a:t>
            </a:r>
            <a:endParaRPr lang="en-US" sz="1100" dirty="0"/>
          </a:p>
        </p:txBody>
      </p:sp>
      <p:sp>
        <p:nvSpPr>
          <p:cNvPr id="11" name="Flowchart: Process 10"/>
          <p:cNvSpPr/>
          <p:nvPr/>
        </p:nvSpPr>
        <p:spPr>
          <a:xfrm>
            <a:off x="85725" y="2828926"/>
            <a:ext cx="4495800" cy="9906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FF0000"/>
                </a:solidFill>
              </a:rPr>
              <a:t>S</a:t>
            </a:r>
            <a:r>
              <a:rPr lang="en-US" sz="1200" dirty="0" smtClean="0">
                <a:solidFill>
                  <a:srgbClr val="FF0000"/>
                </a:solidFill>
              </a:rPr>
              <a:t>ingleton</a:t>
            </a:r>
            <a:r>
              <a:rPr lang="en-US" sz="1200" dirty="0" smtClean="0"/>
              <a:t> </a:t>
            </a:r>
            <a:r>
              <a:rPr lang="en-US" sz="1200" dirty="0"/>
              <a:t>– </a:t>
            </a:r>
            <a:r>
              <a:rPr lang="en-US" sz="1200" dirty="0"/>
              <a:t>Return a single bean instance per Spring </a:t>
            </a:r>
            <a:r>
              <a:rPr lang="en-US" sz="1200" dirty="0" smtClean="0"/>
              <a:t>container</a:t>
            </a:r>
            <a:br>
              <a:rPr lang="en-US" sz="1200" dirty="0" smtClean="0"/>
            </a:b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P</a:t>
            </a:r>
            <a:r>
              <a:rPr lang="en-US" sz="1200" dirty="0" smtClean="0">
                <a:solidFill>
                  <a:srgbClr val="FF0000"/>
                </a:solidFill>
              </a:rPr>
              <a:t>rototype</a:t>
            </a:r>
            <a:r>
              <a:rPr lang="en-US" sz="1200" dirty="0" smtClean="0"/>
              <a:t> </a:t>
            </a:r>
            <a:r>
              <a:rPr lang="en-US" sz="1200" dirty="0"/>
              <a:t>– </a:t>
            </a:r>
            <a:r>
              <a:rPr lang="en-US" sz="1200" dirty="0"/>
              <a:t>Return a new bean instance each time when requested for the </a:t>
            </a:r>
            <a:r>
              <a:rPr lang="en-US" sz="1200" dirty="0" smtClean="0"/>
              <a:t>container</a:t>
            </a:r>
            <a:endParaRPr lang="en-US" sz="1200" dirty="0"/>
          </a:p>
          <a:p>
            <a:pPr marL="228600" indent="-228600" algn="ctr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4886325" y="2819400"/>
            <a:ext cx="4038600" cy="16764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R</a:t>
            </a:r>
            <a:r>
              <a:rPr lang="en-US" sz="900" dirty="0" smtClean="0">
                <a:solidFill>
                  <a:srgbClr val="FF0000"/>
                </a:solidFill>
              </a:rPr>
              <a:t>equest</a:t>
            </a:r>
            <a:r>
              <a:rPr lang="en-US" sz="900" dirty="0" smtClean="0"/>
              <a:t> </a:t>
            </a:r>
            <a:r>
              <a:rPr lang="en-US" sz="900" dirty="0"/>
              <a:t>– </a:t>
            </a:r>
            <a:r>
              <a:rPr lang="en-US" sz="900" dirty="0"/>
              <a:t>Return a single bean instance per HTTP request and Only valid in the context of a web-aware Spring ApplicationContext which means only in the web application.</a:t>
            </a:r>
            <a:r>
              <a:rPr lang="en-US" sz="900" dirty="0" smtClean="0"/>
              <a:t> 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session</a:t>
            </a:r>
            <a:r>
              <a:rPr lang="en-US" sz="900" dirty="0"/>
              <a:t> – </a:t>
            </a:r>
            <a:r>
              <a:rPr lang="en-US" sz="900" dirty="0"/>
              <a:t>Return a single bean instance per HTTP session and Only valid in the context of a web-aware Spring ApplicationContext which means only in the web application.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globalSession</a:t>
            </a:r>
            <a:r>
              <a:rPr lang="en-US" sz="900" dirty="0"/>
              <a:t> – </a:t>
            </a:r>
            <a:r>
              <a:rPr lang="en-US" sz="900" dirty="0"/>
              <a:t>Return a single bean instance per global HTTP session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In </a:t>
            </a:r>
            <a:r>
              <a:rPr lang="en-US" sz="900" b="1" dirty="0"/>
              <a:t>portlet</a:t>
            </a:r>
            <a:r>
              <a:rPr lang="en-US" sz="900" dirty="0"/>
              <a:t> applications, </a:t>
            </a:r>
            <a:r>
              <a:rPr lang="en-US" sz="900" b="1" dirty="0"/>
              <a:t>session scope</a:t>
            </a:r>
            <a:r>
              <a:rPr lang="en-US" sz="900" dirty="0"/>
              <a:t> is considered as </a:t>
            </a:r>
            <a:r>
              <a:rPr lang="en-US" sz="900" b="1" dirty="0"/>
              <a:t>global session scope</a:t>
            </a:r>
            <a:r>
              <a:rPr lang="en-US" sz="900" dirty="0"/>
              <a:t>.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Hence only valid when used in a </a:t>
            </a:r>
            <a:r>
              <a:rPr lang="en-US" sz="900" b="1" dirty="0"/>
              <a:t>portlet</a:t>
            </a:r>
            <a:r>
              <a:rPr lang="en-US" sz="900" dirty="0"/>
              <a:t> context</a:t>
            </a:r>
            <a:endParaRPr lang="en-US" sz="900" dirty="0"/>
          </a:p>
          <a:p>
            <a:pPr marL="228600" indent="-228600" algn="ctr"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641350" y="2516652"/>
            <a:ext cx="286770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i="1" dirty="0" smtClean="0"/>
              <a:t>Non-web-aware </a:t>
            </a:r>
            <a:r>
              <a:rPr lang="en-US" sz="1200" i="1" dirty="0"/>
              <a:t>Spring </a:t>
            </a:r>
            <a:r>
              <a:rPr lang="en-US" sz="1200" i="1" dirty="0" smtClean="0"/>
              <a:t>ApplicationContext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419725" y="2514327"/>
            <a:ext cx="254896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i="1" dirty="0"/>
              <a:t>W</a:t>
            </a:r>
            <a:r>
              <a:rPr lang="en-US" sz="1200" i="1" dirty="0" smtClean="0"/>
              <a:t>eb-aware </a:t>
            </a:r>
            <a:r>
              <a:rPr lang="en-US" sz="1200" i="1" dirty="0"/>
              <a:t>Spring ApplicationContext</a:t>
            </a:r>
            <a:endParaRPr lang="en-US" sz="1200" dirty="0"/>
          </a:p>
        </p:txBody>
      </p:sp>
      <p:sp>
        <p:nvSpPr>
          <p:cNvPr id="14" name="Flowchart: Terminator 13"/>
          <p:cNvSpPr/>
          <p:nvPr/>
        </p:nvSpPr>
        <p:spPr>
          <a:xfrm>
            <a:off x="41275" y="4419600"/>
            <a:ext cx="4987925" cy="533400"/>
          </a:xfrm>
          <a:prstGeom prst="flowChartTermina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By default, all the beans defined in spring will have </a:t>
            </a:r>
            <a:r>
              <a:rPr lang="en-US" sz="1200" b="1" dirty="0"/>
              <a:t>singleton</a:t>
            </a:r>
            <a:r>
              <a:rPr lang="en-US" sz="1200" dirty="0"/>
              <a:t> scope.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82297</TotalTime>
  <Words>64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8781</cp:revision>
  <dcterms:created xsi:type="dcterms:W3CDTF">2006-08-16T00:00:00Z</dcterms:created>
  <dcterms:modified xsi:type="dcterms:W3CDTF">2018-04-09T09:51:43Z</dcterms:modified>
</cp:coreProperties>
</file>