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7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27801"/>
            <a:ext cx="2838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MimeMessagePreparator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185157" cy="40108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209800"/>
            <a:ext cx="4135437" cy="258809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27801"/>
            <a:ext cx="28384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MimeMessagePreparator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46088"/>
            <a:ext cx="4721225" cy="29067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1" y="3581400"/>
            <a:ext cx="8940800" cy="125103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631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35739"/>
            <a:ext cx="4191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Sending E-mail </a:t>
            </a:r>
            <a:r>
              <a:rPr lang="en-US" sz="1200" dirty="0"/>
              <a:t>via Gmail SMTP server with </a:t>
            </a:r>
            <a:r>
              <a:rPr lang="en-US" sz="1200" dirty="0" smtClean="0"/>
              <a:t>MailSender in Spring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82619</TotalTime>
  <Words>75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9024</cp:revision>
  <dcterms:created xsi:type="dcterms:W3CDTF">2006-08-16T00:00:00Z</dcterms:created>
  <dcterms:modified xsi:type="dcterms:W3CDTF">2018-10-01T09:37:12Z</dcterms:modified>
</cp:coreProperties>
</file>