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Set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Set Collection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628650"/>
            <a:ext cx="6021387" cy="4048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190750"/>
            <a:ext cx="4502150" cy="26098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609600"/>
            <a:ext cx="7467600" cy="1280922"/>
          </a:xfrm>
          <a:prstGeom prst="wedgeRoundRectCallout">
            <a:avLst>
              <a:gd name="adj1" fmla="val -38963"/>
              <a:gd name="adj2" fmla="val 7826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 dirty="0"/>
              <a:t>type </a:t>
            </a:r>
            <a:r>
              <a:rPr lang="en-US" sz="1200" dirty="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FF0000"/>
                </a:solidFill>
              </a:rPr>
              <a:t>String, </a:t>
            </a:r>
            <a:r>
              <a:rPr lang="en-US" sz="1200" dirty="0" smtClean="0">
                <a:solidFill>
                  <a:srgbClr val="FF0000"/>
                </a:solidFill>
              </a:rPr>
              <a:t>Set </a:t>
            </a:r>
            <a:r>
              <a:rPr lang="en-US" sz="1200" dirty="0" smtClean="0"/>
              <a:t>parameter </a:t>
            </a:r>
            <a:r>
              <a:rPr lang="en-US" sz="1200" dirty="0" smtClean="0"/>
              <a:t>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</a:t>
            </a:r>
            <a:r>
              <a:rPr lang="en-US" sz="1200" dirty="0">
                <a:solidFill>
                  <a:srgbClr val="FF0000"/>
                </a:solidFill>
              </a:rPr>
              <a:t>(String </a:t>
            </a:r>
            <a:r>
              <a:rPr lang="en-US" sz="1200" dirty="0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Set&lt;String&gt; </a:t>
            </a:r>
            <a:r>
              <a:rPr lang="en-US" sz="1200" dirty="0">
                <a:solidFill>
                  <a:srgbClr val="FF0000"/>
                </a:solidFill>
              </a:rPr>
              <a:t>setOfAvailableFruits</a:t>
            </a:r>
            <a:r>
              <a:rPr lang="en-US" sz="1200" dirty="0" smtClean="0">
                <a:solidFill>
                  <a:srgbClr val="FF0000"/>
                </a:solidFill>
              </a:rPr>
              <a:t>) </a:t>
            </a:r>
            <a:r>
              <a:rPr lang="en-US" sz="1200" dirty="0" smtClean="0"/>
              <a:t>constructor </a:t>
            </a:r>
            <a:r>
              <a:rPr lang="en-US" sz="1200" dirty="0" smtClean="0"/>
              <a:t>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334000" y="3358281"/>
            <a:ext cx="3076575" cy="579585"/>
          </a:xfrm>
          <a:prstGeom prst="wedgeRoundRectCallout">
            <a:avLst>
              <a:gd name="adj1" fmla="val -172919"/>
              <a:gd name="adj2" fmla="val -1187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set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element of constructor-arg 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set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Set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9085"/>
            <a:ext cx="3363812" cy="13752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"/>
            <a:ext cx="3274289" cy="2686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</a:t>
            </a:r>
            <a:r>
              <a:rPr lang="en-US" sz="800" dirty="0"/>
              <a:t>=Fruit </a:t>
            </a:r>
            <a:r>
              <a:rPr lang="en-US" sz="800" dirty="0" smtClean="0"/>
              <a:t>Mart,</a:t>
            </a:r>
          </a:p>
          <a:p>
            <a:r>
              <a:rPr lang="en-US" sz="800" dirty="0" smtClean="0"/>
              <a:t>setOfAvailableFruits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86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Set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Set Collection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407025" cy="2887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3657600"/>
            <a:ext cx="8616950" cy="11880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80637</TotalTime>
  <Words>156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8530</cp:revision>
  <dcterms:created xsi:type="dcterms:W3CDTF">2006-08-16T00:00:00Z</dcterms:created>
  <dcterms:modified xsi:type="dcterms:W3CDTF">2018-01-02T11:26:26Z</dcterms:modified>
</cp:coreProperties>
</file>