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209675"/>
            <a:ext cx="4307026" cy="3390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5738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field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371600" y="1524000"/>
            <a:ext cx="3733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</a:t>
            </a:r>
            <a:r>
              <a:rPr lang="en-US" sz="1200" dirty="0" smtClean="0"/>
              <a:t>bean. Here we have applied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smtClean="0">
                <a:solidFill>
                  <a:srgbClr val="FF0000"/>
                </a:solidFill>
              </a:rPr>
              <a:t>Autowired </a:t>
            </a:r>
            <a:r>
              <a:rPr lang="en-US" sz="1200" dirty="0" smtClean="0">
                <a:solidFill>
                  <a:schemeClr val="tx1"/>
                </a:solidFill>
              </a:rPr>
              <a:t>in field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797398" cy="3000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1" y="1828800"/>
            <a:ext cx="4571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82368</TotalTime>
  <Words>42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8798</cp:revision>
  <dcterms:created xsi:type="dcterms:W3CDTF">2006-08-16T00:00:00Z</dcterms:created>
  <dcterms:modified xsi:type="dcterms:W3CDTF">2018-03-23T12:23:18Z</dcterms:modified>
</cp:coreProperties>
</file>