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8" r:id="rId2"/>
    <p:sldId id="43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pringframework.org/schema/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Spring’s p namespace in XML configuration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503238"/>
            <a:ext cx="3320902" cy="26527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95375"/>
            <a:ext cx="5030787" cy="155558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200400" y="3048000"/>
            <a:ext cx="5791199" cy="1752600"/>
          </a:xfrm>
          <a:prstGeom prst="wedgeRoundRectCallout">
            <a:avLst>
              <a:gd name="adj1" fmla="val 35552"/>
              <a:gd name="adj2" fmla="val -903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configuring bean’s in Spring, traditionally we use </a:t>
            </a:r>
            <a:r>
              <a:rPr lang="en-US" sz="1200" dirty="0">
                <a:solidFill>
                  <a:srgbClr val="FF0000"/>
                </a:solidFill>
              </a:rPr>
              <a:t>&lt;property&gt;</a:t>
            </a:r>
            <a:r>
              <a:rPr lang="en-US" sz="1200" dirty="0"/>
              <a:t> element to set property for any bean. Instead of using </a:t>
            </a:r>
            <a:r>
              <a:rPr lang="en-US" sz="1200" dirty="0">
                <a:solidFill>
                  <a:srgbClr val="FF0000"/>
                </a:solidFill>
              </a:rPr>
              <a:t>&lt;property&gt;</a:t>
            </a:r>
            <a:r>
              <a:rPr lang="en-US" sz="1200" dirty="0"/>
              <a:t> element to set each property in bean , </a:t>
            </a:r>
            <a:r>
              <a:rPr lang="en-US" sz="1200" dirty="0">
                <a:solidFill>
                  <a:srgbClr val="FF0000"/>
                </a:solidFill>
              </a:rPr>
              <a:t>Spring’s </a:t>
            </a:r>
            <a:r>
              <a:rPr lang="en-US" sz="1200" b="1" i="1" dirty="0">
                <a:solidFill>
                  <a:srgbClr val="FF0000"/>
                </a:solidFill>
              </a:rPr>
              <a:t>p</a:t>
            </a:r>
            <a:r>
              <a:rPr lang="en-US" sz="1200" dirty="0">
                <a:solidFill>
                  <a:srgbClr val="FF0000"/>
                </a:solidFill>
              </a:rPr>
              <a:t> namespace </a:t>
            </a:r>
            <a:r>
              <a:rPr lang="en-US" sz="1200" dirty="0"/>
              <a:t>offers a way to wire bean properties that doesn’t require so many angle brackets </a:t>
            </a:r>
            <a:r>
              <a:rPr lang="en-US" sz="1200" dirty="0" smtClean="0"/>
              <a:t>(&lt;&gt;).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i="1" dirty="0"/>
              <a:t>p</a:t>
            </a:r>
            <a:r>
              <a:rPr lang="en-US" sz="1200" dirty="0"/>
              <a:t> namespace has a schema URI of </a:t>
            </a:r>
            <a:r>
              <a:rPr lang="en-US" sz="1200" b="1" dirty="0">
                <a:hlinkClick r:id="rId5"/>
              </a:rPr>
              <a:t>http://</a:t>
            </a:r>
            <a:r>
              <a:rPr lang="en-US" sz="1200" b="1" dirty="0" smtClean="0">
                <a:hlinkClick r:id="rId5"/>
              </a:rPr>
              <a:t>www.springframework.org/schema/p</a:t>
            </a: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p:name</a:t>
            </a:r>
            <a:r>
              <a:rPr lang="en-US" sz="1200" dirty="0"/>
              <a:t> attribute is set to </a:t>
            </a:r>
            <a:r>
              <a:rPr lang="en-US" sz="1200" dirty="0" smtClean="0"/>
              <a:t>“Peter”, </a:t>
            </a:r>
            <a:r>
              <a:rPr lang="en-US" sz="1200" dirty="0"/>
              <a:t>wiring the ‘name’ property of </a:t>
            </a:r>
            <a:r>
              <a:rPr lang="en-US" sz="1200" dirty="0" smtClean="0"/>
              <a:t>Employee Bean </a:t>
            </a:r>
            <a:r>
              <a:rPr lang="en-US" sz="1200" dirty="0"/>
              <a:t>with value </a:t>
            </a:r>
            <a:r>
              <a:rPr lang="en-US" sz="1200" dirty="0" smtClean="0"/>
              <a:t>“</a:t>
            </a:r>
            <a:r>
              <a:rPr lang="en-US" sz="1200" dirty="0"/>
              <a:t>Peter</a:t>
            </a:r>
            <a:r>
              <a:rPr lang="en-US" sz="1200" dirty="0" smtClean="0"/>
              <a:t>”.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96200" y="1524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Spring’s p namespace in XML configuration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65138"/>
            <a:ext cx="5102225" cy="26590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1" y="3429000"/>
            <a:ext cx="8864600" cy="14185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82251</TotalTime>
  <Words>21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8722</cp:revision>
  <dcterms:created xsi:type="dcterms:W3CDTF">2006-08-16T00:00:00Z</dcterms:created>
  <dcterms:modified xsi:type="dcterms:W3CDTF">2018-04-03T12:29:53Z</dcterms:modified>
</cp:coreProperties>
</file>