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37" r:id="rId2"/>
    <p:sldId id="439" r:id="rId3"/>
    <p:sldId id="438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3/15/2018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819400" y="35738"/>
            <a:ext cx="3733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Spring dependency checking with @Required Annotation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7000" y="1914257"/>
            <a:ext cx="8788400" cy="10156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Spring’s dependency checking in bean configuration file is used to make sure all properties of a certain types (primitive, collection or object) have been set.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In </a:t>
            </a:r>
            <a:r>
              <a:rPr lang="en-US" sz="1200" dirty="0"/>
              <a:t>most scenarios, </a:t>
            </a:r>
            <a:r>
              <a:rPr lang="en-US" sz="1200" dirty="0" smtClean="0"/>
              <a:t>we </a:t>
            </a:r>
            <a:r>
              <a:rPr lang="en-US" sz="1200" dirty="0"/>
              <a:t>just need to make sure a particular property has been set, but not all properties..</a:t>
            </a:r>
          </a:p>
          <a:p>
            <a:r>
              <a:rPr lang="en-US" sz="1200" dirty="0" smtClean="0"/>
              <a:t>     For </a:t>
            </a:r>
            <a:r>
              <a:rPr lang="en-US" sz="1200" dirty="0"/>
              <a:t>this case, you need </a:t>
            </a:r>
            <a:r>
              <a:rPr lang="en-US" sz="1200" dirty="0">
                <a:solidFill>
                  <a:srgbClr val="FF0000"/>
                </a:solidFill>
              </a:rPr>
              <a:t>@Required</a:t>
            </a:r>
            <a:r>
              <a:rPr lang="en-US" sz="1200" dirty="0"/>
              <a:t> annotation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8551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806" y="474663"/>
            <a:ext cx="4445794" cy="266272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819400" y="35738"/>
            <a:ext cx="3733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Spring dependency checking with @Required Annotation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4267200" y="3444876"/>
            <a:ext cx="4832350" cy="1279524"/>
          </a:xfrm>
          <a:prstGeom prst="wedgeRectCallout">
            <a:avLst>
              <a:gd name="adj1" fmla="val -5977"/>
              <a:gd name="adj2" fmla="val -91418"/>
            </a:avLst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05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50" dirty="0" smtClean="0"/>
              <a:t>Simply </a:t>
            </a:r>
            <a:r>
              <a:rPr lang="en-US" sz="1050" dirty="0"/>
              <a:t>apply the </a:t>
            </a:r>
            <a:r>
              <a:rPr lang="en-US" sz="1050" dirty="0">
                <a:solidFill>
                  <a:srgbClr val="FF0000"/>
                </a:solidFill>
              </a:rPr>
              <a:t>@Required </a:t>
            </a:r>
            <a:r>
              <a:rPr lang="en-US" sz="1050" dirty="0"/>
              <a:t>annotation will not enforce the property checking, </a:t>
            </a:r>
            <a:r>
              <a:rPr lang="en-US" sz="1050" dirty="0" smtClean="0"/>
              <a:t>we </a:t>
            </a:r>
            <a:r>
              <a:rPr lang="en-US" sz="1050" dirty="0"/>
              <a:t>also need to register an </a:t>
            </a:r>
            <a:r>
              <a:rPr lang="en-US" sz="1050" dirty="0" smtClean="0">
                <a:solidFill>
                  <a:srgbClr val="FF0000"/>
                </a:solidFill>
              </a:rPr>
              <a:t>RequiredAnnotationBeanPostProcessor</a:t>
            </a:r>
            <a:r>
              <a:rPr lang="en-US" sz="1050" dirty="0">
                <a:solidFill>
                  <a:srgbClr val="FF0000"/>
                </a:solidFill>
              </a:rPr>
              <a:t> </a:t>
            </a:r>
            <a:r>
              <a:rPr lang="en-US" sz="1050" dirty="0" smtClean="0"/>
              <a:t>to </a:t>
            </a:r>
            <a:r>
              <a:rPr lang="en-US" sz="1050" dirty="0"/>
              <a:t>aware of the </a:t>
            </a:r>
            <a:r>
              <a:rPr lang="en-US" sz="1050" dirty="0">
                <a:solidFill>
                  <a:srgbClr val="FF0000"/>
                </a:solidFill>
              </a:rPr>
              <a:t>@Required </a:t>
            </a:r>
            <a:r>
              <a:rPr lang="en-US" sz="1050" dirty="0"/>
              <a:t>annotation in bean configuration file</a:t>
            </a:r>
            <a:r>
              <a:rPr lang="en-US" sz="105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5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50" dirty="0"/>
              <a:t>The </a:t>
            </a:r>
            <a:r>
              <a:rPr lang="en-US" sz="1050" dirty="0">
                <a:solidFill>
                  <a:srgbClr val="FF0000"/>
                </a:solidFill>
              </a:rPr>
              <a:t>RequiredAnnotationBeanPostProcessor </a:t>
            </a:r>
            <a:r>
              <a:rPr lang="en-US" sz="1050" dirty="0"/>
              <a:t>can be enabled </a:t>
            </a:r>
            <a:r>
              <a:rPr lang="en-US" sz="1050" dirty="0" smtClean="0"/>
              <a:t> by  Including &lt;context:annotation-config /&gt;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5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39726"/>
            <a:ext cx="3654425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509964"/>
            <a:ext cx="3578225" cy="129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ounded Rectangular Callout 13"/>
          <p:cNvSpPr/>
          <p:nvPr/>
        </p:nvSpPr>
        <p:spPr>
          <a:xfrm>
            <a:off x="2333624" y="2878266"/>
            <a:ext cx="1933576" cy="612648"/>
          </a:xfrm>
          <a:prstGeom prst="wedgeRoundRectCallout">
            <a:avLst>
              <a:gd name="adj1" fmla="val -112951"/>
              <a:gd name="adj2" fmla="val 6094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/>
              <a:t>A </a:t>
            </a:r>
            <a:r>
              <a:rPr lang="en-US" sz="900" dirty="0" smtClean="0"/>
              <a:t>Employee object</a:t>
            </a:r>
            <a:r>
              <a:rPr lang="en-US" sz="900" dirty="0"/>
              <a:t>, apply @Required in </a:t>
            </a:r>
            <a:r>
              <a:rPr lang="en-US" sz="900" dirty="0" smtClean="0"/>
              <a:t>setAddress() </a:t>
            </a:r>
            <a:r>
              <a:rPr lang="en-US" sz="900" dirty="0"/>
              <a:t>method to make sure the person property has been set.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48857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19400" y="35738"/>
            <a:ext cx="3733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Spring dependency checking with @Required Annotation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609600"/>
            <a:ext cx="5683250" cy="281146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737511"/>
            <a:ext cx="8648700" cy="67837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9972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82372</TotalTime>
  <Words>65</Words>
  <Application>Microsoft Office PowerPoint</Application>
  <PresentationFormat>Custom</PresentationFormat>
  <Paragraphs>15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8881</cp:revision>
  <dcterms:created xsi:type="dcterms:W3CDTF">2006-08-16T00:00:00Z</dcterms:created>
  <dcterms:modified xsi:type="dcterms:W3CDTF">2018-03-15T09:09:38Z</dcterms:modified>
</cp:coreProperties>
</file>