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35738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&lt;</a:t>
            </a:r>
            <a:r>
              <a:rPr lang="en-US" sz="1200" dirty="0"/>
              <a:t>util:list</a:t>
            </a:r>
            <a:r>
              <a:rPr lang="en-US" sz="1200" dirty="0" smtClean="0"/>
              <a:t>&gt; to </a:t>
            </a:r>
            <a:r>
              <a:rPr lang="en-US" sz="1200" dirty="0"/>
              <a:t>create a concrete List collection class (</a:t>
            </a:r>
            <a:r>
              <a:rPr lang="en-US" sz="1200" dirty="0"/>
              <a:t>ArrayList</a:t>
            </a:r>
            <a:r>
              <a:rPr lang="en-US" sz="1200" dirty="0"/>
              <a:t> and </a:t>
            </a:r>
            <a:r>
              <a:rPr lang="en-US" sz="1200" dirty="0"/>
              <a:t>LinkedList</a:t>
            </a:r>
            <a:r>
              <a:rPr lang="en-US" sz="1200" dirty="0"/>
              <a:t>)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4140200" cy="334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3853113"/>
            <a:ext cx="4367213" cy="87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138"/>
            <a:ext cx="3805237" cy="26839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ular Callout 6"/>
          <p:cNvSpPr/>
          <p:nvPr/>
        </p:nvSpPr>
        <p:spPr>
          <a:xfrm>
            <a:off x="5105400" y="3669090"/>
            <a:ext cx="3733800" cy="1131509"/>
          </a:xfrm>
          <a:prstGeom prst="wedgeRectCallout">
            <a:avLst>
              <a:gd name="adj1" fmla="val -18792"/>
              <a:gd name="adj2" fmla="val -144582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We can use &lt;</a:t>
            </a:r>
            <a:r>
              <a:rPr lang="en-US" sz="1200" dirty="0" smtClean="0"/>
              <a:t>util:list</a:t>
            </a:r>
            <a:r>
              <a:rPr lang="en-US" sz="1200" dirty="0"/>
              <a:t>&gt; to create a concrete List collection class (</a:t>
            </a:r>
            <a:r>
              <a:rPr lang="en-US" sz="1200" dirty="0"/>
              <a:t>ArrayList</a:t>
            </a:r>
            <a:r>
              <a:rPr lang="en-US" sz="1200" dirty="0"/>
              <a:t> and </a:t>
            </a:r>
            <a:r>
              <a:rPr lang="en-US" sz="1200" dirty="0"/>
              <a:t>LinkedList</a:t>
            </a:r>
            <a:r>
              <a:rPr lang="en-US" sz="1200" dirty="0" smtClean="0"/>
              <a:t>) </a:t>
            </a:r>
            <a:r>
              <a:rPr lang="en-US" sz="1200" dirty="0"/>
              <a:t>in Spring’s bean configuration file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&lt;</a:t>
            </a:r>
            <a:r>
              <a:rPr lang="en-US" sz="1200" dirty="0"/>
              <a:t>util:list</a:t>
            </a:r>
            <a:r>
              <a:rPr lang="en-US" sz="1200" dirty="0"/>
              <a:t>&gt; </a:t>
            </a:r>
            <a:r>
              <a:rPr lang="en-US" sz="1200" dirty="0" smtClean="0"/>
              <a:t> will </a:t>
            </a:r>
            <a:r>
              <a:rPr lang="en-US" sz="1200" dirty="0"/>
              <a:t>instantiate an </a:t>
            </a:r>
            <a:r>
              <a:rPr lang="en-US" sz="1200" dirty="0" smtClean="0"/>
              <a:t>LinkedList</a:t>
            </a:r>
            <a:r>
              <a:rPr lang="en-US" sz="1200" dirty="0" smtClean="0"/>
              <a:t> </a:t>
            </a:r>
            <a:r>
              <a:rPr lang="en-US" sz="1200" dirty="0"/>
              <a:t>at runtime, and inject it into a bean property.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35738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&lt;</a:t>
            </a:r>
            <a:r>
              <a:rPr lang="en-US" sz="1200" dirty="0"/>
              <a:t>util:list</a:t>
            </a:r>
            <a:r>
              <a:rPr lang="en-US" sz="1200" dirty="0" smtClean="0"/>
              <a:t>&gt; to </a:t>
            </a:r>
            <a:r>
              <a:rPr lang="en-US" sz="1200" dirty="0"/>
              <a:t>create a concrete List collection class (</a:t>
            </a:r>
            <a:r>
              <a:rPr lang="en-US" sz="1200" dirty="0"/>
              <a:t>ArrayList</a:t>
            </a:r>
            <a:r>
              <a:rPr lang="en-US" sz="1200" dirty="0"/>
              <a:t> and </a:t>
            </a:r>
            <a:r>
              <a:rPr lang="en-US" sz="1200" dirty="0"/>
              <a:t>LinkedList</a:t>
            </a:r>
            <a:r>
              <a:rPr lang="en-US" sz="1200" dirty="0"/>
              <a:t>)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238"/>
            <a:ext cx="5105400" cy="26971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3424238"/>
            <a:ext cx="8858250" cy="15529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82321</TotalTime>
  <Words>74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8811</cp:revision>
  <dcterms:created xsi:type="dcterms:W3CDTF">2006-08-16T00:00:00Z</dcterms:created>
  <dcterms:modified xsi:type="dcterms:W3CDTF">2018-02-28T11:22:58Z</dcterms:modified>
</cp:coreProperties>
</file>