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600"/>
            <a:ext cx="5419725" cy="1895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90600" y="838200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/>
              <a:t>type </a:t>
            </a:r>
            <a:r>
              <a:rPr lang="en-US" sz="120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C00000"/>
                </a:solidFill>
              </a:rPr>
              <a:t>int </a:t>
            </a:r>
            <a:r>
              <a:rPr lang="en-US" sz="1200" dirty="0" smtClean="0"/>
              <a:t>and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/>
              <a:t>Employee(</a:t>
            </a:r>
            <a:r>
              <a:rPr lang="en-US" sz="1200" b="1" dirty="0"/>
              <a:t>int id, String name</a:t>
            </a:r>
            <a:r>
              <a:rPr lang="en-US" sz="1200" b="1" dirty="0" smtClean="0"/>
              <a:t>)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4663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505201"/>
            <a:ext cx="8655050" cy="1438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80558</TotalTime>
  <Words>98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8456</cp:revision>
  <dcterms:created xsi:type="dcterms:W3CDTF">2006-08-16T00:00:00Z</dcterms:created>
  <dcterms:modified xsi:type="dcterms:W3CDTF">2017-12-27T13:18:03Z</dcterms:modified>
</cp:coreProperties>
</file>