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JDBC - who does what?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95400"/>
            <a:ext cx="895985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376" y="533400"/>
            <a:ext cx="807402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table shows what actions Spring will take care of and which actions are the responsibility of you, </a:t>
            </a:r>
            <a:r>
              <a:rPr lang="en-US" sz="1200" dirty="0" smtClean="0"/>
              <a:t>the </a:t>
            </a:r>
            <a:r>
              <a:rPr lang="en-US" sz="1200" dirty="0"/>
              <a:t>application developer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Spring Framework takes care of all the low-level details that can make JDBC such a tedious API to develop with.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82531</TotalTime>
  <Words>53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8934</cp:revision>
  <dcterms:created xsi:type="dcterms:W3CDTF">2006-08-16T00:00:00Z</dcterms:created>
  <dcterms:modified xsi:type="dcterms:W3CDTF">2018-07-26T09:29:25Z</dcterms:modified>
</cp:coreProperties>
</file>