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33800" y="27801"/>
            <a:ext cx="15906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Autowiring in Spring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2152650" cy="866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804987"/>
            <a:ext cx="5181600" cy="27908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6" name="Rectangle 5"/>
          <p:cNvSpPr/>
          <p:nvPr/>
        </p:nvSpPr>
        <p:spPr>
          <a:xfrm>
            <a:off x="1143000" y="465138"/>
            <a:ext cx="7086600" cy="46166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byName </a:t>
            </a:r>
            <a:r>
              <a:rPr lang="en-US" sz="1200" dirty="0" smtClean="0">
                <a:solidFill>
                  <a:srgbClr val="FF0000"/>
                </a:solidFill>
              </a:rPr>
              <a:t>Auto-wiring mode</a:t>
            </a:r>
            <a:r>
              <a:rPr lang="en-US" sz="1200" dirty="0" smtClean="0"/>
              <a:t> </a:t>
            </a:r>
            <a:r>
              <a:rPr lang="en-US" sz="1200" dirty="0"/>
              <a:t>injects the object dependency according to name of the bean. In such case, </a:t>
            </a:r>
            <a:r>
              <a:rPr lang="en-US" sz="1200" dirty="0">
                <a:solidFill>
                  <a:srgbClr val="FF0000"/>
                </a:solidFill>
              </a:rPr>
              <a:t>property name and bean name must be same</a:t>
            </a:r>
            <a:r>
              <a:rPr lang="en-US" sz="1200" dirty="0"/>
              <a:t>. It internally calls setter method.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001000" y="2514600"/>
            <a:ext cx="8382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82195</TotalTime>
  <Words>38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8650</cp:revision>
  <dcterms:created xsi:type="dcterms:W3CDTF">2006-08-16T00:00:00Z</dcterms:created>
  <dcterms:modified xsi:type="dcterms:W3CDTF">2018-02-13T12:57:00Z</dcterms:modified>
</cp:coreProperties>
</file>