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3" r:id="rId2"/>
    <p:sldId id="444" r:id="rId3"/>
    <p:sldId id="445" r:id="rId4"/>
    <p:sldId id="44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B4B21-CFDA-4946-9C9B-D4EA34BF51D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96762FE-9D2F-42F7-8658-93EC39440D0C}">
      <dgm:prSet phldrT="[Text]" custT="1"/>
      <dgm:spPr/>
      <dgm:t>
        <a:bodyPr/>
        <a:lstStyle/>
        <a:p>
          <a:r>
            <a:rPr lang="en-US" sz="1400" dirty="0" smtClean="0"/>
            <a:t>Advice</a:t>
          </a:r>
          <a:endParaRPr lang="en-US" sz="1400" dirty="0"/>
        </a:p>
      </dgm:t>
    </dgm:pt>
    <dgm:pt modelId="{4FDCE1F9-DBEE-43A8-876C-D02DD7D829FD}" type="parTrans" cxnId="{B4468BBE-359D-4072-85DC-B44E7965A3D4}">
      <dgm:prSet/>
      <dgm:spPr/>
      <dgm:t>
        <a:bodyPr/>
        <a:lstStyle/>
        <a:p>
          <a:endParaRPr lang="en-US"/>
        </a:p>
      </dgm:t>
    </dgm:pt>
    <dgm:pt modelId="{611301EA-A547-4C9F-8DA1-2FA202B24C16}" type="sibTrans" cxnId="{B4468BBE-359D-4072-85DC-B44E7965A3D4}">
      <dgm:prSet/>
      <dgm:spPr/>
      <dgm:t>
        <a:bodyPr/>
        <a:lstStyle/>
        <a:p>
          <a:endParaRPr lang="en-US"/>
        </a:p>
      </dgm:t>
    </dgm:pt>
    <dgm:pt modelId="{7AD3B0E4-16EB-476D-B22C-B1522CDF7E93}">
      <dgm:prSet phldrT="[Text]"/>
      <dgm:spPr/>
      <dgm:t>
        <a:bodyPr/>
        <a:lstStyle/>
        <a:p>
          <a:r>
            <a:rPr lang="en-US" b="0" i="0" dirty="0" smtClean="0"/>
            <a:t>Indicate the action to take either before or after the method execution.</a:t>
          </a:r>
          <a:endParaRPr lang="en-US" dirty="0"/>
        </a:p>
      </dgm:t>
    </dgm:pt>
    <dgm:pt modelId="{E7F5FD54-7F28-4BBB-A9CF-A2C1E176EA85}" type="parTrans" cxnId="{D9AB84CA-5612-4D63-9FD2-CE2EB71DE674}">
      <dgm:prSet/>
      <dgm:spPr/>
      <dgm:t>
        <a:bodyPr/>
        <a:lstStyle/>
        <a:p>
          <a:endParaRPr lang="en-US"/>
        </a:p>
      </dgm:t>
    </dgm:pt>
    <dgm:pt modelId="{BC3AA8DF-793F-4050-880B-697C17F46E1A}" type="sibTrans" cxnId="{D9AB84CA-5612-4D63-9FD2-CE2EB71DE674}">
      <dgm:prSet/>
      <dgm:spPr/>
      <dgm:t>
        <a:bodyPr/>
        <a:lstStyle/>
        <a:p>
          <a:endParaRPr lang="en-US"/>
        </a:p>
      </dgm:t>
    </dgm:pt>
    <dgm:pt modelId="{64144FE2-5F47-457A-AD51-95FEE5F570BF}">
      <dgm:prSet phldrT="[Text]" custT="1"/>
      <dgm:spPr/>
      <dgm:t>
        <a:bodyPr/>
        <a:lstStyle/>
        <a:p>
          <a:r>
            <a:rPr lang="en-US" sz="1400" b="0" i="0" dirty="0" smtClean="0"/>
            <a:t>Pointcut</a:t>
          </a:r>
          <a:r>
            <a:rPr lang="en-US" sz="2000" b="0" i="0" dirty="0" smtClean="0"/>
            <a:t> </a:t>
          </a:r>
          <a:endParaRPr lang="en-US" sz="2000" dirty="0"/>
        </a:p>
      </dgm:t>
    </dgm:pt>
    <dgm:pt modelId="{69F0BC00-D642-4431-8142-7EE3B5A47912}" type="parTrans" cxnId="{71AE66AC-D353-45DA-836F-09A7B7FD7029}">
      <dgm:prSet/>
      <dgm:spPr/>
      <dgm:t>
        <a:bodyPr/>
        <a:lstStyle/>
        <a:p>
          <a:endParaRPr lang="en-US"/>
        </a:p>
      </dgm:t>
    </dgm:pt>
    <dgm:pt modelId="{2ADB5B09-9F99-40F3-952A-5A0231DE5D68}" type="sibTrans" cxnId="{71AE66AC-D353-45DA-836F-09A7B7FD7029}">
      <dgm:prSet/>
      <dgm:spPr/>
      <dgm:t>
        <a:bodyPr/>
        <a:lstStyle/>
        <a:p>
          <a:endParaRPr lang="en-US"/>
        </a:p>
      </dgm:t>
    </dgm:pt>
    <dgm:pt modelId="{E40841B2-1AF5-41C9-A8CD-6297A9C29B63}">
      <dgm:prSet phldrT="[Text]"/>
      <dgm:spPr/>
      <dgm:t>
        <a:bodyPr/>
        <a:lstStyle/>
        <a:p>
          <a:r>
            <a:rPr lang="en-US" b="0" i="0" dirty="0" smtClean="0"/>
            <a:t>Indicate which method should be intercept, by method name or regular expression pattern.</a:t>
          </a:r>
          <a:endParaRPr lang="en-US" dirty="0"/>
        </a:p>
      </dgm:t>
    </dgm:pt>
    <dgm:pt modelId="{293D11E2-A660-4D9B-96AA-A745DE9A66BA}" type="parTrans" cxnId="{1A2681C4-0C47-43EC-91CD-8866C29DDEF6}">
      <dgm:prSet/>
      <dgm:spPr/>
      <dgm:t>
        <a:bodyPr/>
        <a:lstStyle/>
        <a:p>
          <a:endParaRPr lang="en-US"/>
        </a:p>
      </dgm:t>
    </dgm:pt>
    <dgm:pt modelId="{63B71CE7-0643-4A5D-8F63-13BB2B83BDCB}" type="sibTrans" cxnId="{1A2681C4-0C47-43EC-91CD-8866C29DDEF6}">
      <dgm:prSet/>
      <dgm:spPr/>
      <dgm:t>
        <a:bodyPr/>
        <a:lstStyle/>
        <a:p>
          <a:endParaRPr lang="en-US"/>
        </a:p>
      </dgm:t>
    </dgm:pt>
    <dgm:pt modelId="{B9831E2A-C55E-4B52-83ED-9579DEF07B84}">
      <dgm:prSet phldrT="[Text]" custT="1"/>
      <dgm:spPr/>
      <dgm:t>
        <a:bodyPr/>
        <a:lstStyle/>
        <a:p>
          <a:r>
            <a:rPr lang="en-US" sz="1400" b="0" i="0" dirty="0" smtClean="0"/>
            <a:t>Advisor</a:t>
          </a:r>
          <a:r>
            <a:rPr lang="en-US" sz="2200" b="0" i="0" dirty="0" smtClean="0"/>
            <a:t> </a:t>
          </a:r>
          <a:endParaRPr lang="en-US" sz="2200" dirty="0"/>
        </a:p>
      </dgm:t>
    </dgm:pt>
    <dgm:pt modelId="{69CDC60E-70AC-4BAD-9006-E8D207261C85}" type="parTrans" cxnId="{5E68D92C-D73D-4322-8549-FCA7BD68CB4A}">
      <dgm:prSet/>
      <dgm:spPr/>
      <dgm:t>
        <a:bodyPr/>
        <a:lstStyle/>
        <a:p>
          <a:endParaRPr lang="en-US"/>
        </a:p>
      </dgm:t>
    </dgm:pt>
    <dgm:pt modelId="{5F5FDD66-F352-4354-B2BA-F8F056C9EB8C}" type="sibTrans" cxnId="{5E68D92C-D73D-4322-8549-FCA7BD68CB4A}">
      <dgm:prSet/>
      <dgm:spPr/>
      <dgm:t>
        <a:bodyPr/>
        <a:lstStyle/>
        <a:p>
          <a:endParaRPr lang="en-US"/>
        </a:p>
      </dgm:t>
    </dgm:pt>
    <dgm:pt modelId="{52A2C753-3FBE-48DB-B4FE-41501DB19154}">
      <dgm:prSet phldrT="[Text]"/>
      <dgm:spPr/>
      <dgm:t>
        <a:bodyPr/>
        <a:lstStyle/>
        <a:p>
          <a:r>
            <a:rPr lang="en-US" b="0" i="0" dirty="0" smtClean="0"/>
            <a:t>Group ‘Advice’ and ‘Pointcut’ into a single unit, and pass it to a proxy factory object.</a:t>
          </a:r>
          <a:endParaRPr lang="en-US" dirty="0"/>
        </a:p>
      </dgm:t>
    </dgm:pt>
    <dgm:pt modelId="{76B1FD26-CBB3-4552-85F3-6FA6811DA640}" type="parTrans" cxnId="{D2BA7205-55F5-4E76-B25B-CF0C44A0D0B0}">
      <dgm:prSet/>
      <dgm:spPr/>
      <dgm:t>
        <a:bodyPr/>
        <a:lstStyle/>
        <a:p>
          <a:endParaRPr lang="en-US"/>
        </a:p>
      </dgm:t>
    </dgm:pt>
    <dgm:pt modelId="{A326ADC9-F199-4FCB-B196-019A058EE8E0}" type="sibTrans" cxnId="{D2BA7205-55F5-4E76-B25B-CF0C44A0D0B0}">
      <dgm:prSet/>
      <dgm:spPr/>
      <dgm:t>
        <a:bodyPr/>
        <a:lstStyle/>
        <a:p>
          <a:endParaRPr lang="en-US"/>
        </a:p>
      </dgm:t>
    </dgm:pt>
    <dgm:pt modelId="{13E3771C-B3CD-483E-993E-51F02ADF5B13}" type="pres">
      <dgm:prSet presAssocID="{8E0B4B21-CFDA-4946-9C9B-D4EA34BF51DF}" presName="linearFlow" presStyleCnt="0">
        <dgm:presLayoutVars>
          <dgm:dir/>
          <dgm:animLvl val="lvl"/>
          <dgm:resizeHandles val="exact"/>
        </dgm:presLayoutVars>
      </dgm:prSet>
      <dgm:spPr/>
    </dgm:pt>
    <dgm:pt modelId="{1A4B8F83-2CFC-43CF-AA01-4B638C844C2E}" type="pres">
      <dgm:prSet presAssocID="{396762FE-9D2F-42F7-8658-93EC39440D0C}" presName="composite" presStyleCnt="0"/>
      <dgm:spPr/>
    </dgm:pt>
    <dgm:pt modelId="{CF2DEC93-4521-4427-B591-DE2A40BFC5E8}" type="pres">
      <dgm:prSet presAssocID="{396762FE-9D2F-42F7-8658-93EC39440D0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1C10D-09FA-49CC-B9A7-E74F9541AF4A}" type="pres">
      <dgm:prSet presAssocID="{396762FE-9D2F-42F7-8658-93EC39440D0C}" presName="descendantText" presStyleLbl="alignAcc1" presStyleIdx="0" presStyleCnt="3" custLinFactNeighborX="29196" custLinFactNeighborY="16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DB24B-B044-4BA8-81D2-94A6E6C51BB6}" type="pres">
      <dgm:prSet presAssocID="{611301EA-A547-4C9F-8DA1-2FA202B24C16}" presName="sp" presStyleCnt="0"/>
      <dgm:spPr/>
    </dgm:pt>
    <dgm:pt modelId="{33F2802B-39A6-4A06-89AA-745E15B9A717}" type="pres">
      <dgm:prSet presAssocID="{64144FE2-5F47-457A-AD51-95FEE5F570BF}" presName="composite" presStyleCnt="0"/>
      <dgm:spPr/>
    </dgm:pt>
    <dgm:pt modelId="{31DE8347-AEF5-48B4-A9F5-9F53979526C0}" type="pres">
      <dgm:prSet presAssocID="{64144FE2-5F47-457A-AD51-95FEE5F570B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6BCFE-E9AD-44B6-82F5-A65CB57F3DBF}" type="pres">
      <dgm:prSet presAssocID="{64144FE2-5F47-457A-AD51-95FEE5F570B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75D29-5493-4903-907E-8526EE22933B}" type="pres">
      <dgm:prSet presAssocID="{2ADB5B09-9F99-40F3-952A-5A0231DE5D68}" presName="sp" presStyleCnt="0"/>
      <dgm:spPr/>
    </dgm:pt>
    <dgm:pt modelId="{7DF8B1B4-DA77-441C-9008-42B2A2B84CBA}" type="pres">
      <dgm:prSet presAssocID="{B9831E2A-C55E-4B52-83ED-9579DEF07B84}" presName="composite" presStyleCnt="0"/>
      <dgm:spPr/>
    </dgm:pt>
    <dgm:pt modelId="{989FFD85-6ED8-4AF4-99F9-4D3246E37DAF}" type="pres">
      <dgm:prSet presAssocID="{B9831E2A-C55E-4B52-83ED-9579DEF07B8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BEBD2-757A-44CB-A381-554A2A278083}" type="pres">
      <dgm:prSet presAssocID="{B9831E2A-C55E-4B52-83ED-9579DEF07B8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12E878-E278-4DDB-BB4B-F85B1DEFF219}" type="presOf" srcId="{8E0B4B21-CFDA-4946-9C9B-D4EA34BF51DF}" destId="{13E3771C-B3CD-483E-993E-51F02ADF5B13}" srcOrd="0" destOrd="0" presId="urn:microsoft.com/office/officeart/2005/8/layout/chevron2"/>
    <dgm:cxn modelId="{B4468BBE-359D-4072-85DC-B44E7965A3D4}" srcId="{8E0B4B21-CFDA-4946-9C9B-D4EA34BF51DF}" destId="{396762FE-9D2F-42F7-8658-93EC39440D0C}" srcOrd="0" destOrd="0" parTransId="{4FDCE1F9-DBEE-43A8-876C-D02DD7D829FD}" sibTransId="{611301EA-A547-4C9F-8DA1-2FA202B24C16}"/>
    <dgm:cxn modelId="{1A2681C4-0C47-43EC-91CD-8866C29DDEF6}" srcId="{64144FE2-5F47-457A-AD51-95FEE5F570BF}" destId="{E40841B2-1AF5-41C9-A8CD-6297A9C29B63}" srcOrd="0" destOrd="0" parTransId="{293D11E2-A660-4D9B-96AA-A745DE9A66BA}" sibTransId="{63B71CE7-0643-4A5D-8F63-13BB2B83BDCB}"/>
    <dgm:cxn modelId="{170753D5-A128-4022-9EC0-648AE6E59D4D}" type="presOf" srcId="{52A2C753-3FBE-48DB-B4FE-41501DB19154}" destId="{CFDBEBD2-757A-44CB-A381-554A2A278083}" srcOrd="0" destOrd="0" presId="urn:microsoft.com/office/officeart/2005/8/layout/chevron2"/>
    <dgm:cxn modelId="{5369F56D-04D9-4322-8777-37922E312E29}" type="presOf" srcId="{396762FE-9D2F-42F7-8658-93EC39440D0C}" destId="{CF2DEC93-4521-4427-B591-DE2A40BFC5E8}" srcOrd="0" destOrd="0" presId="urn:microsoft.com/office/officeart/2005/8/layout/chevron2"/>
    <dgm:cxn modelId="{D2BA7205-55F5-4E76-B25B-CF0C44A0D0B0}" srcId="{B9831E2A-C55E-4B52-83ED-9579DEF07B84}" destId="{52A2C753-3FBE-48DB-B4FE-41501DB19154}" srcOrd="0" destOrd="0" parTransId="{76B1FD26-CBB3-4552-85F3-6FA6811DA640}" sibTransId="{A326ADC9-F199-4FCB-B196-019A058EE8E0}"/>
    <dgm:cxn modelId="{71AE66AC-D353-45DA-836F-09A7B7FD7029}" srcId="{8E0B4B21-CFDA-4946-9C9B-D4EA34BF51DF}" destId="{64144FE2-5F47-457A-AD51-95FEE5F570BF}" srcOrd="1" destOrd="0" parTransId="{69F0BC00-D642-4431-8142-7EE3B5A47912}" sibTransId="{2ADB5B09-9F99-40F3-952A-5A0231DE5D68}"/>
    <dgm:cxn modelId="{71488AE3-9C15-465D-AB75-16C666B5A356}" type="presOf" srcId="{B9831E2A-C55E-4B52-83ED-9579DEF07B84}" destId="{989FFD85-6ED8-4AF4-99F9-4D3246E37DAF}" srcOrd="0" destOrd="0" presId="urn:microsoft.com/office/officeart/2005/8/layout/chevron2"/>
    <dgm:cxn modelId="{796AE958-102F-4AC0-8BDF-EB7CA464885F}" type="presOf" srcId="{64144FE2-5F47-457A-AD51-95FEE5F570BF}" destId="{31DE8347-AEF5-48B4-A9F5-9F53979526C0}" srcOrd="0" destOrd="0" presId="urn:microsoft.com/office/officeart/2005/8/layout/chevron2"/>
    <dgm:cxn modelId="{46C2BCD7-EBB5-4C38-B3BB-1265DB0D9D79}" type="presOf" srcId="{7AD3B0E4-16EB-476D-B22C-B1522CDF7E93}" destId="{B4F1C10D-09FA-49CC-B9A7-E74F9541AF4A}" srcOrd="0" destOrd="0" presId="urn:microsoft.com/office/officeart/2005/8/layout/chevron2"/>
    <dgm:cxn modelId="{6F2BE6A1-C164-4845-B1C7-995FBF49F53C}" type="presOf" srcId="{E40841B2-1AF5-41C9-A8CD-6297A9C29B63}" destId="{8786BCFE-E9AD-44B6-82F5-A65CB57F3DBF}" srcOrd="0" destOrd="0" presId="urn:microsoft.com/office/officeart/2005/8/layout/chevron2"/>
    <dgm:cxn modelId="{D9AB84CA-5612-4D63-9FD2-CE2EB71DE674}" srcId="{396762FE-9D2F-42F7-8658-93EC39440D0C}" destId="{7AD3B0E4-16EB-476D-B22C-B1522CDF7E93}" srcOrd="0" destOrd="0" parTransId="{E7F5FD54-7F28-4BBB-A9CF-A2C1E176EA85}" sibTransId="{BC3AA8DF-793F-4050-880B-697C17F46E1A}"/>
    <dgm:cxn modelId="{5E68D92C-D73D-4322-8549-FCA7BD68CB4A}" srcId="{8E0B4B21-CFDA-4946-9C9B-D4EA34BF51DF}" destId="{B9831E2A-C55E-4B52-83ED-9579DEF07B84}" srcOrd="2" destOrd="0" parTransId="{69CDC60E-70AC-4BAD-9006-E8D207261C85}" sibTransId="{5F5FDD66-F352-4354-B2BA-F8F056C9EB8C}"/>
    <dgm:cxn modelId="{CE735DB6-36DA-48DD-B13E-C3CABFB46EFD}" type="presParOf" srcId="{13E3771C-B3CD-483E-993E-51F02ADF5B13}" destId="{1A4B8F83-2CFC-43CF-AA01-4B638C844C2E}" srcOrd="0" destOrd="0" presId="urn:microsoft.com/office/officeart/2005/8/layout/chevron2"/>
    <dgm:cxn modelId="{F5CA635F-3033-4418-B21A-55D1EB9C91C7}" type="presParOf" srcId="{1A4B8F83-2CFC-43CF-AA01-4B638C844C2E}" destId="{CF2DEC93-4521-4427-B591-DE2A40BFC5E8}" srcOrd="0" destOrd="0" presId="urn:microsoft.com/office/officeart/2005/8/layout/chevron2"/>
    <dgm:cxn modelId="{D54D80E0-3230-45F0-9804-58B5388AEB83}" type="presParOf" srcId="{1A4B8F83-2CFC-43CF-AA01-4B638C844C2E}" destId="{B4F1C10D-09FA-49CC-B9A7-E74F9541AF4A}" srcOrd="1" destOrd="0" presId="urn:microsoft.com/office/officeart/2005/8/layout/chevron2"/>
    <dgm:cxn modelId="{6F05D4D5-A7A8-4E13-A720-5C32C14EBF6A}" type="presParOf" srcId="{13E3771C-B3CD-483E-993E-51F02ADF5B13}" destId="{F61DB24B-B044-4BA8-81D2-94A6E6C51BB6}" srcOrd="1" destOrd="0" presId="urn:microsoft.com/office/officeart/2005/8/layout/chevron2"/>
    <dgm:cxn modelId="{E9BDB8A1-24C8-407D-9852-C70F412CE163}" type="presParOf" srcId="{13E3771C-B3CD-483E-993E-51F02ADF5B13}" destId="{33F2802B-39A6-4A06-89AA-745E15B9A717}" srcOrd="2" destOrd="0" presId="urn:microsoft.com/office/officeart/2005/8/layout/chevron2"/>
    <dgm:cxn modelId="{E61093B8-AA6D-4191-AE6D-64DC7281A330}" type="presParOf" srcId="{33F2802B-39A6-4A06-89AA-745E15B9A717}" destId="{31DE8347-AEF5-48B4-A9F5-9F53979526C0}" srcOrd="0" destOrd="0" presId="urn:microsoft.com/office/officeart/2005/8/layout/chevron2"/>
    <dgm:cxn modelId="{6CCA7ADB-F759-457B-85AB-F532B18B19F4}" type="presParOf" srcId="{33F2802B-39A6-4A06-89AA-745E15B9A717}" destId="{8786BCFE-E9AD-44B6-82F5-A65CB57F3DBF}" srcOrd="1" destOrd="0" presId="urn:microsoft.com/office/officeart/2005/8/layout/chevron2"/>
    <dgm:cxn modelId="{998122AA-0153-465F-90EA-A5367D18F16F}" type="presParOf" srcId="{13E3771C-B3CD-483E-993E-51F02ADF5B13}" destId="{46475D29-5493-4903-907E-8526EE22933B}" srcOrd="3" destOrd="0" presId="urn:microsoft.com/office/officeart/2005/8/layout/chevron2"/>
    <dgm:cxn modelId="{06857BBD-4EFC-4428-B12C-47D73F7E124B}" type="presParOf" srcId="{13E3771C-B3CD-483E-993E-51F02ADF5B13}" destId="{7DF8B1B4-DA77-441C-9008-42B2A2B84CBA}" srcOrd="4" destOrd="0" presId="urn:microsoft.com/office/officeart/2005/8/layout/chevron2"/>
    <dgm:cxn modelId="{D806DA79-B4A3-444F-90EF-725DC17D5318}" type="presParOf" srcId="{7DF8B1B4-DA77-441C-9008-42B2A2B84CBA}" destId="{989FFD85-6ED8-4AF4-99F9-4D3246E37DAF}" srcOrd="0" destOrd="0" presId="urn:microsoft.com/office/officeart/2005/8/layout/chevron2"/>
    <dgm:cxn modelId="{3D2CA047-92C2-429B-8B68-E1656FC3E9B9}" type="presParOf" srcId="{7DF8B1B4-DA77-441C-9008-42B2A2B84CBA}" destId="{CFDBEBD2-757A-44CB-A381-554A2A2780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DEC93-4521-4427-B591-DE2A40BFC5E8}">
      <dsp:nvSpPr>
        <dsp:cNvPr id="0" name=""/>
        <dsp:cNvSpPr/>
      </dsp:nvSpPr>
      <dsp:spPr>
        <a:xfrm rot="5400000">
          <a:off x="-208725" y="210723"/>
          <a:ext cx="1391505" cy="9740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Advice</a:t>
          </a:r>
          <a:endParaRPr lang="en-US" sz="1400" kern="1200" dirty="0"/>
        </a:p>
      </dsp:txBody>
      <dsp:txXfrm rot="-5400000">
        <a:off x="1" y="489024"/>
        <a:ext cx="974054" cy="417451"/>
      </dsp:txXfrm>
    </dsp:sp>
    <dsp:sp modelId="{B4F1C10D-09FA-49CC-B9A7-E74F9541AF4A}">
      <dsp:nvSpPr>
        <dsp:cNvPr id="0" name=""/>
        <dsp:cNvSpPr/>
      </dsp:nvSpPr>
      <dsp:spPr>
        <a:xfrm rot="5400000">
          <a:off x="3082787" y="-1956709"/>
          <a:ext cx="904478" cy="5121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Indicate the action to take either before or after the method execution.</a:t>
          </a:r>
          <a:endParaRPr lang="en-US" sz="1900" kern="1200" dirty="0"/>
        </a:p>
      </dsp:txBody>
      <dsp:txXfrm rot="-5400000">
        <a:off x="974054" y="196177"/>
        <a:ext cx="5077792" cy="816172"/>
      </dsp:txXfrm>
    </dsp:sp>
    <dsp:sp modelId="{31DE8347-AEF5-48B4-A9F5-9F53979526C0}">
      <dsp:nvSpPr>
        <dsp:cNvPr id="0" name=""/>
        <dsp:cNvSpPr/>
      </dsp:nvSpPr>
      <dsp:spPr>
        <a:xfrm rot="5400000">
          <a:off x="-208725" y="1405272"/>
          <a:ext cx="1391505" cy="974054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Pointcut</a:t>
          </a:r>
          <a:r>
            <a:rPr lang="en-US" sz="2000" b="0" i="0" kern="1200" dirty="0" smtClean="0"/>
            <a:t> </a:t>
          </a:r>
          <a:endParaRPr lang="en-US" sz="2000" kern="1200" dirty="0"/>
        </a:p>
      </dsp:txBody>
      <dsp:txXfrm rot="-5400000">
        <a:off x="1" y="1683573"/>
        <a:ext cx="974054" cy="417451"/>
      </dsp:txXfrm>
    </dsp:sp>
    <dsp:sp modelId="{8786BCFE-E9AD-44B6-82F5-A65CB57F3DBF}">
      <dsp:nvSpPr>
        <dsp:cNvPr id="0" name=""/>
        <dsp:cNvSpPr/>
      </dsp:nvSpPr>
      <dsp:spPr>
        <a:xfrm rot="5400000">
          <a:off x="3082787" y="-912186"/>
          <a:ext cx="904478" cy="5121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Indicate which method should be intercept, by method name or regular expression pattern.</a:t>
          </a:r>
          <a:endParaRPr lang="en-US" sz="1900" kern="1200" dirty="0"/>
        </a:p>
      </dsp:txBody>
      <dsp:txXfrm rot="-5400000">
        <a:off x="974054" y="1240700"/>
        <a:ext cx="5077792" cy="816172"/>
      </dsp:txXfrm>
    </dsp:sp>
    <dsp:sp modelId="{989FFD85-6ED8-4AF4-99F9-4D3246E37DAF}">
      <dsp:nvSpPr>
        <dsp:cNvPr id="0" name=""/>
        <dsp:cNvSpPr/>
      </dsp:nvSpPr>
      <dsp:spPr>
        <a:xfrm rot="5400000">
          <a:off x="-208725" y="2599822"/>
          <a:ext cx="1391505" cy="974054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Advisor</a:t>
          </a:r>
          <a:r>
            <a:rPr lang="en-US" sz="2200" b="0" i="0" kern="1200" dirty="0" smtClean="0"/>
            <a:t> </a:t>
          </a:r>
          <a:endParaRPr lang="en-US" sz="2200" kern="1200" dirty="0"/>
        </a:p>
      </dsp:txBody>
      <dsp:txXfrm rot="-5400000">
        <a:off x="1" y="2878123"/>
        <a:ext cx="974054" cy="417451"/>
      </dsp:txXfrm>
    </dsp:sp>
    <dsp:sp modelId="{CFDBEBD2-757A-44CB-A381-554A2A278083}">
      <dsp:nvSpPr>
        <dsp:cNvPr id="0" name=""/>
        <dsp:cNvSpPr/>
      </dsp:nvSpPr>
      <dsp:spPr>
        <a:xfrm rot="5400000">
          <a:off x="3082787" y="282362"/>
          <a:ext cx="904478" cy="5121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Group ‘Advice’ and ‘Pointcut’ into a single unit, and pass it to a proxy factory object.</a:t>
          </a:r>
          <a:endParaRPr lang="en-US" sz="1900" kern="1200" dirty="0"/>
        </a:p>
      </dsp:txBody>
      <dsp:txXfrm rot="-5400000">
        <a:off x="974054" y="2435249"/>
        <a:ext cx="5077792" cy="816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7375" y="1752600"/>
            <a:ext cx="1292225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18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Example – Pointcut , Advisor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388" y="1981200"/>
            <a:ext cx="8382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Method1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14388" y="2590800"/>
            <a:ext cx="8382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Method2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14388" y="3200400"/>
            <a:ext cx="8382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Method3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22344" y="1475601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Class A</a:t>
            </a:r>
            <a:endParaRPr lang="en-US" sz="1200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064138467"/>
              </p:ext>
            </p:extLst>
          </p:nvPr>
        </p:nvGraphicFramePr>
        <p:xfrm>
          <a:off x="2590800" y="838200"/>
          <a:ext cx="6096000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18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Example – Pointcut , Advisor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09800"/>
            <a:ext cx="3883025" cy="2647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304925"/>
            <a:ext cx="4038600" cy="242009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119062" y="5334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429000"/>
            <a:ext cx="228600" cy="533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V="1">
            <a:off x="3733800" y="2438401"/>
            <a:ext cx="1447800" cy="1257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18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Example – Pointcut , Advisor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6745287" cy="440213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6019800" y="2286000"/>
            <a:ext cx="3048000" cy="1221454"/>
          </a:xfrm>
          <a:prstGeom prst="wedgeRoundRectCallout">
            <a:avLst>
              <a:gd name="adj1" fmla="val -64896"/>
              <a:gd name="adj2" fmla="val 445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Intercept a getEmployeeAge()</a:t>
            </a:r>
            <a:r>
              <a:rPr lang="en-US" sz="1200" dirty="0" smtClean="0"/>
              <a:t> </a:t>
            </a:r>
            <a:r>
              <a:rPr lang="en-US" sz="1200" dirty="0"/>
              <a:t>method via ‘</a:t>
            </a:r>
            <a:r>
              <a:rPr lang="en-US" sz="1200" dirty="0"/>
              <a:t>pointcut</a:t>
            </a:r>
            <a:r>
              <a:rPr lang="en-US" sz="1200" dirty="0"/>
              <a:t>’ and ‘advisor’. Create a </a:t>
            </a:r>
            <a:r>
              <a:rPr lang="en-US" sz="1200" b="1" dirty="0"/>
              <a:t>NameMatchMethodPointcut</a:t>
            </a:r>
            <a:r>
              <a:rPr lang="en-US" sz="1200" dirty="0"/>
              <a:t> pointcut bean, and put the method name you want to intercept in the ‘</a:t>
            </a:r>
            <a:r>
              <a:rPr lang="en-US" sz="1200" b="1" dirty="0"/>
              <a:t>mappedName</a:t>
            </a:r>
            <a:r>
              <a:rPr lang="en-US" sz="1200" dirty="0"/>
              <a:t>‘ property value.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991225" y="3962400"/>
            <a:ext cx="3048000" cy="747458"/>
          </a:xfrm>
          <a:prstGeom prst="wedgeRoundRectCallout">
            <a:avLst>
              <a:gd name="adj1" fmla="val -58021"/>
              <a:gd name="adj2" fmla="val -2552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Create a </a:t>
            </a:r>
            <a:r>
              <a:rPr lang="en-US" sz="1200" b="1" dirty="0"/>
              <a:t>DefaultPointcutAdvisor</a:t>
            </a:r>
            <a:r>
              <a:rPr lang="en-US" sz="1200" dirty="0"/>
              <a:t> advisor bean, and associate both advice and pointcut.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51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18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Example – Pointcut , Advisor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8938"/>
            <a:ext cx="5121275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62326"/>
            <a:ext cx="8836025" cy="15612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157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82641</TotalTime>
  <Words>134</Words>
  <Application>Microsoft Office PowerPoint</Application>
  <PresentationFormat>Custom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9004</cp:revision>
  <dcterms:created xsi:type="dcterms:W3CDTF">2006-08-16T00:00:00Z</dcterms:created>
  <dcterms:modified xsi:type="dcterms:W3CDTF">2018-05-18T09:19:29Z</dcterms:modified>
</cp:coreProperties>
</file>