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572000" cy="28366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2766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</a:t>
            </a:r>
            <a:r>
              <a:rPr lang="en-US" sz="1200" dirty="0" smtClean="0"/>
              <a:t>e-mails </a:t>
            </a:r>
            <a:r>
              <a:rPr lang="en-US" sz="1200" dirty="0"/>
              <a:t>to multiple receivers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93713"/>
            <a:ext cx="4168775" cy="36052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" y="3429000"/>
            <a:ext cx="9025730" cy="14470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2766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</a:t>
            </a:r>
            <a:r>
              <a:rPr lang="en-US" sz="1200" dirty="0" smtClean="0"/>
              <a:t>e-mails </a:t>
            </a:r>
            <a:r>
              <a:rPr lang="en-US" sz="1200" dirty="0"/>
              <a:t>to multiple receivers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" y="427038"/>
            <a:ext cx="4735512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Sending </a:t>
            </a:r>
            <a:r>
              <a:rPr lang="en-US" sz="1200" dirty="0" smtClean="0"/>
              <a:t>e-mails </a:t>
            </a:r>
            <a:r>
              <a:rPr lang="en-US" sz="1200" dirty="0"/>
              <a:t>to multiple receivers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82617</TotalTime>
  <Words>74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9023</cp:revision>
  <dcterms:created xsi:type="dcterms:W3CDTF">2006-08-16T00:00:00Z</dcterms:created>
  <dcterms:modified xsi:type="dcterms:W3CDTF">2018-09-26T13:18:40Z</dcterms:modified>
</cp:coreProperties>
</file>