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1120852"/>
            <a:ext cx="5014913" cy="143661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Prototype </a:t>
            </a:r>
            <a:r>
              <a:rPr lang="en-US" sz="1200" dirty="0" smtClean="0"/>
              <a:t>Scope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762000"/>
            <a:ext cx="3590925" cy="3629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ounded Rectangular Callout 9"/>
          <p:cNvSpPr/>
          <p:nvPr/>
        </p:nvSpPr>
        <p:spPr>
          <a:xfrm>
            <a:off x="4474368" y="2953512"/>
            <a:ext cx="4229100" cy="573024"/>
          </a:xfrm>
          <a:prstGeom prst="wedgeRoundRectCallout">
            <a:avLst>
              <a:gd name="adj1" fmla="val 36825"/>
              <a:gd name="adj2" fmla="val -18849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If we </a:t>
            </a:r>
            <a:r>
              <a:rPr lang="en-US" sz="1200" dirty="0"/>
              <a:t>want a new </a:t>
            </a:r>
            <a:r>
              <a:rPr lang="en-US" sz="1200" dirty="0" smtClean="0"/>
              <a:t>‘</a:t>
            </a:r>
            <a:r>
              <a:rPr lang="en-US" sz="1200" dirty="0" smtClean="0">
                <a:solidFill>
                  <a:srgbClr val="FF0000"/>
                </a:solidFill>
              </a:rPr>
              <a:t>employee</a:t>
            </a:r>
            <a:r>
              <a:rPr lang="en-US" sz="1200" dirty="0" smtClean="0"/>
              <a:t>’ </a:t>
            </a:r>
            <a:r>
              <a:rPr lang="en-US" sz="1200" dirty="0"/>
              <a:t>bean instance, every time you call it, use </a:t>
            </a:r>
            <a:r>
              <a:rPr lang="en-US" sz="1200" dirty="0">
                <a:solidFill>
                  <a:srgbClr val="FF0000"/>
                </a:solidFill>
              </a:rPr>
              <a:t>prototype</a:t>
            </a:r>
            <a:r>
              <a:rPr lang="en-US" sz="1200" dirty="0"/>
              <a:t> </a:t>
            </a:r>
            <a:r>
              <a:rPr lang="en-US" sz="1200" dirty="0" smtClean="0"/>
              <a:t>scope.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4387850" cy="33448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724400" y="520284"/>
            <a:ext cx="4038600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>
                <a:solidFill>
                  <a:srgbClr val="FF0000"/>
                </a:solidFill>
              </a:rPr>
              <a:t>prototype</a:t>
            </a:r>
            <a:r>
              <a:rPr lang="en-US" sz="1200" dirty="0"/>
              <a:t> scope, </a:t>
            </a:r>
            <a:r>
              <a:rPr lang="en-US" sz="1200" dirty="0" smtClean="0"/>
              <a:t>we </a:t>
            </a:r>
            <a:r>
              <a:rPr lang="en-US" sz="1200" dirty="0"/>
              <a:t>will have a new instance for each </a:t>
            </a:r>
            <a:r>
              <a:rPr lang="en-US" sz="1200" dirty="0"/>
              <a:t>getBean()</a:t>
            </a:r>
            <a:r>
              <a:rPr lang="en-US" sz="1200" dirty="0"/>
              <a:t> method called.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76800" y="1600200"/>
            <a:ext cx="3124200" cy="1905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8027" y="1143000"/>
            <a:ext cx="12217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Container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440172" y="1912540"/>
            <a:ext cx="1408428" cy="4496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employee2</a:t>
            </a:r>
            <a:endParaRPr lang="en-US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886201"/>
            <a:ext cx="8597900" cy="9905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Oval 13"/>
          <p:cNvSpPr/>
          <p:nvPr/>
        </p:nvSpPr>
        <p:spPr>
          <a:xfrm>
            <a:off x="4953000" y="1859359"/>
            <a:ext cx="1371600" cy="5183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54302" y="2803266"/>
            <a:ext cx="194059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Two getBean() calls,</a:t>
            </a:r>
          </a:p>
          <a:p>
            <a:r>
              <a:rPr lang="en-US" sz="1200" dirty="0" smtClean="0"/>
              <a:t> so two instance are created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Prototype </a:t>
            </a:r>
            <a:r>
              <a:rPr lang="en-US" sz="1200" dirty="0" smtClean="0"/>
              <a:t>Scope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6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82311</TotalTime>
  <Words>54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8799</cp:revision>
  <dcterms:created xsi:type="dcterms:W3CDTF">2006-08-16T00:00:00Z</dcterms:created>
  <dcterms:modified xsi:type="dcterms:W3CDTF">2018-02-27T10:44:38Z</dcterms:modified>
</cp:coreProperties>
</file>