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8" r:id="rId2"/>
    <p:sldId id="443" r:id="rId3"/>
    <p:sldId id="444" r:id="rId4"/>
    <p:sldId id="44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8299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are spring beans?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00999" y="2743200"/>
            <a:ext cx="4267200" cy="1752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58199" y="3152775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989828" y="4543425"/>
            <a:ext cx="12217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Container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608828" y="3838575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15" name="Oval 14"/>
          <p:cNvSpPr/>
          <p:nvPr/>
        </p:nvSpPr>
        <p:spPr>
          <a:xfrm>
            <a:off x="5221098" y="3810000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16" name="Oval 15"/>
          <p:cNvSpPr/>
          <p:nvPr/>
        </p:nvSpPr>
        <p:spPr>
          <a:xfrm>
            <a:off x="4268598" y="3181350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18" name="Oval 17"/>
          <p:cNvSpPr/>
          <p:nvPr/>
        </p:nvSpPr>
        <p:spPr>
          <a:xfrm>
            <a:off x="5516373" y="3067050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8" name="Rectangular Callout 7"/>
          <p:cNvSpPr/>
          <p:nvPr/>
        </p:nvSpPr>
        <p:spPr>
          <a:xfrm>
            <a:off x="231585" y="484188"/>
            <a:ext cx="8836025" cy="2259012"/>
          </a:xfrm>
          <a:prstGeom prst="wedgeRectCallout">
            <a:avLst>
              <a:gd name="adj1" fmla="val -6388"/>
              <a:gd name="adj2" fmla="val 8257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Spring </a:t>
            </a:r>
            <a:r>
              <a:rPr lang="en-US" sz="1050" dirty="0"/>
              <a:t>beans are the objects which are created and managed completely by spring container</a:t>
            </a:r>
            <a:r>
              <a:rPr lang="en-US" sz="1050" dirty="0" smtClean="0"/>
              <a:t>.</a:t>
            </a:r>
            <a:r>
              <a:rPr lang="en-US" sz="1050" dirty="0"/>
              <a:t>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Beans can be defined in spring either by using </a:t>
            </a:r>
            <a:r>
              <a:rPr lang="en-US" sz="1050" b="1" dirty="0"/>
              <a:t>XML</a:t>
            </a:r>
            <a:r>
              <a:rPr lang="en-US" sz="1050" dirty="0"/>
              <a:t> configuration or by using </a:t>
            </a:r>
            <a:r>
              <a:rPr lang="en-US" sz="1050" b="1" dirty="0"/>
              <a:t>Annotation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In </a:t>
            </a:r>
            <a:r>
              <a:rPr lang="en-US" sz="1050" b="1" dirty="0"/>
              <a:t>XML</a:t>
            </a:r>
            <a:r>
              <a:rPr lang="en-US" sz="1050" dirty="0"/>
              <a:t> configuration, bean can be defined using </a:t>
            </a:r>
            <a:r>
              <a:rPr lang="en-US" sz="1050" b="1" dirty="0"/>
              <a:t>&lt; bean &gt;</a:t>
            </a:r>
            <a:r>
              <a:rPr lang="en-US" sz="1050" dirty="0"/>
              <a:t> tag inside </a:t>
            </a:r>
            <a:r>
              <a:rPr lang="en-US" sz="1050" b="1" dirty="0"/>
              <a:t>&lt; beans &gt;</a:t>
            </a:r>
            <a:r>
              <a:rPr lang="en-US" sz="1050" dirty="0"/>
              <a:t> tag</a:t>
            </a:r>
            <a:r>
              <a:rPr lang="en-US" sz="1050" dirty="0" smtClean="0"/>
              <a:t>.</a:t>
            </a:r>
            <a:br>
              <a:rPr lang="en-US" sz="1050" dirty="0" smtClean="0"/>
            </a:b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In </a:t>
            </a:r>
            <a:r>
              <a:rPr lang="en-US" sz="1050" b="1" dirty="0"/>
              <a:t>Annotation</a:t>
            </a:r>
            <a:r>
              <a:rPr lang="en-US" sz="1050" dirty="0"/>
              <a:t> configuration , bean can be defined using the annotations like </a:t>
            </a:r>
            <a:r>
              <a:rPr lang="en-US" sz="1050" b="1" dirty="0"/>
              <a:t>@Component</a:t>
            </a:r>
            <a:r>
              <a:rPr lang="en-US" sz="1050" dirty="0"/>
              <a:t>,</a:t>
            </a:r>
            <a:r>
              <a:rPr lang="en-US" sz="1050" b="1" dirty="0"/>
              <a:t>@Service</a:t>
            </a:r>
            <a:r>
              <a:rPr lang="en-US" sz="1050" dirty="0"/>
              <a:t>,</a:t>
            </a:r>
            <a:r>
              <a:rPr lang="en-US" sz="1050" b="1" dirty="0"/>
              <a:t>@Controller</a:t>
            </a:r>
            <a:r>
              <a:rPr lang="en-US" sz="1050" dirty="0"/>
              <a:t>,</a:t>
            </a:r>
            <a:r>
              <a:rPr lang="en-US" sz="1050" b="1" dirty="0"/>
              <a:t>@</a:t>
            </a:r>
            <a:r>
              <a:rPr lang="en-US" sz="1050" b="1" dirty="0" smtClean="0"/>
              <a:t>Repository </a:t>
            </a:r>
            <a:r>
              <a:rPr lang="en-US" sz="1050" dirty="0" smtClean="0"/>
              <a:t>on </a:t>
            </a:r>
            <a:r>
              <a:rPr lang="en-US" sz="1050" dirty="0"/>
              <a:t>top of the class definition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We can also achieve beans definition completely in java class by using java configuration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Key advantage of making any class as spring bean is that, its entire </a:t>
            </a:r>
            <a:r>
              <a:rPr lang="en-US" sz="1050" b="1" dirty="0"/>
              <a:t>life cycle</a:t>
            </a:r>
            <a:r>
              <a:rPr lang="en-US" sz="1050" dirty="0"/>
              <a:t> is managed by Spring container and it helps us to achieve </a:t>
            </a:r>
            <a:r>
              <a:rPr lang="en-US" sz="1050" b="1" dirty="0"/>
              <a:t>decoupling</a:t>
            </a:r>
            <a:r>
              <a:rPr lang="en-US" sz="1050" dirty="0"/>
              <a:t>.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453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762000"/>
            <a:ext cx="3443439" cy="28625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013" y="3095479"/>
            <a:ext cx="5058167" cy="1886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ounded Rectangular Callout 9"/>
          <p:cNvSpPr/>
          <p:nvPr/>
        </p:nvSpPr>
        <p:spPr>
          <a:xfrm>
            <a:off x="3810000" y="609600"/>
            <a:ext cx="5158180" cy="2209800"/>
          </a:xfrm>
          <a:prstGeom prst="wedgeRoundRectCallout">
            <a:avLst>
              <a:gd name="adj1" fmla="val -8736"/>
              <a:gd name="adj2" fmla="val 6527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Each </a:t>
            </a:r>
            <a:r>
              <a:rPr lang="en-US" sz="1100" b="1" dirty="0"/>
              <a:t>bean</a:t>
            </a:r>
            <a:r>
              <a:rPr lang="en-US" sz="1100" dirty="0"/>
              <a:t> defined in the spring will have a </a:t>
            </a:r>
            <a:r>
              <a:rPr lang="en-US" sz="1100" b="1" dirty="0"/>
              <a:t>unique identifier</a:t>
            </a:r>
            <a:r>
              <a:rPr lang="en-US" sz="1100" dirty="0" smtClean="0"/>
              <a:t>.</a:t>
            </a:r>
            <a:r>
              <a:rPr lang="en-US" sz="1100" dirty="0"/>
              <a:t> Each </a:t>
            </a:r>
            <a:r>
              <a:rPr lang="en-US" sz="1100" b="1" dirty="0"/>
              <a:t>bean</a:t>
            </a:r>
            <a:r>
              <a:rPr lang="en-US" sz="1100" dirty="0"/>
              <a:t> is getting identified by its </a:t>
            </a:r>
            <a:r>
              <a:rPr lang="en-US" sz="1100" b="1" dirty="0"/>
              <a:t>id</a:t>
            </a:r>
            <a:r>
              <a:rPr lang="en-US" sz="1100" dirty="0"/>
              <a:t>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Now </a:t>
            </a:r>
            <a:r>
              <a:rPr lang="en-US" sz="1100" b="1" dirty="0" smtClean="0"/>
              <a:t>employee</a:t>
            </a:r>
            <a:r>
              <a:rPr lang="en-US" sz="1100" dirty="0"/>
              <a:t> object (also called </a:t>
            </a:r>
            <a:r>
              <a:rPr lang="en-US" sz="1100" dirty="0" smtClean="0"/>
              <a:t>employee bean</a:t>
            </a:r>
            <a:r>
              <a:rPr lang="en-US" sz="1100" dirty="0"/>
              <a:t>) is </a:t>
            </a:r>
            <a:r>
              <a:rPr lang="en-US" sz="1100" dirty="0" smtClean="0"/>
              <a:t>will  be </a:t>
            </a:r>
            <a:r>
              <a:rPr lang="en-US" sz="1100" dirty="0"/>
              <a:t>created by </a:t>
            </a:r>
            <a:r>
              <a:rPr lang="en-US" sz="1100" b="1" dirty="0"/>
              <a:t>spring container</a:t>
            </a:r>
            <a:r>
              <a:rPr lang="en-US" sz="1100" dirty="0"/>
              <a:t>, and managed by </a:t>
            </a:r>
            <a:r>
              <a:rPr lang="en-US" sz="1100" b="1" dirty="0"/>
              <a:t>spring container</a:t>
            </a:r>
            <a:r>
              <a:rPr lang="en-US" sz="1100" dirty="0" smtClean="0"/>
              <a:t>.</a:t>
            </a:r>
            <a:r>
              <a:rPr lang="en-US" sz="1100" dirty="0"/>
              <a:t> Application can use this </a:t>
            </a:r>
            <a:r>
              <a:rPr lang="en-US" sz="1100" b="1" dirty="0"/>
              <a:t>bean</a:t>
            </a:r>
            <a:r>
              <a:rPr lang="en-US" sz="1100" dirty="0"/>
              <a:t> without worrying about creating this object, application also does not need to worry about destroying this </a:t>
            </a:r>
            <a:r>
              <a:rPr lang="en-US" sz="1100" b="1" dirty="0"/>
              <a:t>object/bean</a:t>
            </a:r>
            <a:r>
              <a:rPr lang="en-US" sz="1100" dirty="0"/>
              <a:t> after the use.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Each </a:t>
            </a:r>
            <a:r>
              <a:rPr lang="en-US" sz="1100" b="1" dirty="0"/>
              <a:t>bean</a:t>
            </a:r>
            <a:r>
              <a:rPr lang="en-US" sz="1100" dirty="0"/>
              <a:t> is getting identified by its </a:t>
            </a:r>
            <a:r>
              <a:rPr lang="en-US" sz="1100" b="1" dirty="0"/>
              <a:t>id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We </a:t>
            </a:r>
            <a:r>
              <a:rPr lang="en-US" sz="1100" dirty="0"/>
              <a:t>are providing the information into the bean by </a:t>
            </a:r>
            <a:r>
              <a:rPr lang="en-US" sz="1100" dirty="0" smtClean="0"/>
              <a:t>applicationContext.xml file.</a:t>
            </a:r>
          </a:p>
          <a:p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658299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are spring beans?</a:t>
            </a:r>
          </a:p>
        </p:txBody>
      </p:sp>
    </p:spTree>
    <p:extLst>
      <p:ext uri="{BB962C8B-B14F-4D97-AF65-F5344CB8AC3E}">
        <p14:creationId xmlns:p14="http://schemas.microsoft.com/office/powerpoint/2010/main" val="1040938225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(ApplicationContext/</a:t>
            </a:r>
            <a:r>
              <a:rPr lang="en-US" sz="1200" dirty="0" err="1" smtClean="0"/>
              <a:t>BeanFactory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71003" y="261491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78674" y="1262390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3" name="Oval 12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32385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name=“Peter”</a:t>
            </a:r>
            <a:endParaRPr lang="en-US" sz="10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553074" y="3922334"/>
            <a:ext cx="3438525" cy="880232"/>
          </a:xfrm>
          <a:prstGeom prst="wedgeRectCallout">
            <a:avLst>
              <a:gd name="adj1" fmla="val -57668"/>
              <a:gd name="adj2" fmla="val -12145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1683276" y="2891909"/>
            <a:ext cx="1" cy="99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1393195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181775"/>
            <a:ext cx="3000374" cy="28625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9" y="3657600"/>
            <a:ext cx="3501621" cy="130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1" name="Rectangle 20"/>
          <p:cNvSpPr/>
          <p:nvPr/>
        </p:nvSpPr>
        <p:spPr>
          <a:xfrm>
            <a:off x="3658299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are spring beans?</a:t>
            </a:r>
          </a:p>
        </p:txBody>
      </p:sp>
    </p:spTree>
    <p:extLst>
      <p:ext uri="{BB962C8B-B14F-4D97-AF65-F5344CB8AC3E}">
        <p14:creationId xmlns:p14="http://schemas.microsoft.com/office/powerpoint/2010/main" val="2474612595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8299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are spring beans?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65138"/>
            <a:ext cx="5035550" cy="2811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429000"/>
            <a:ext cx="8838501" cy="13875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410899" y="609600"/>
            <a:ext cx="3504501" cy="1261268"/>
          </a:xfrm>
          <a:prstGeom prst="wedgeRoundRectCallout">
            <a:avLst>
              <a:gd name="adj1" fmla="val -87613"/>
              <a:gd name="adj2" fmla="val 7902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use </a:t>
            </a: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/>
              <a:t>bean</a:t>
            </a:r>
            <a:r>
              <a:rPr lang="en-US" sz="1200" dirty="0"/>
              <a:t> in our application either by injecting it to another bean or by loading this bean using spring container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Here we </a:t>
            </a:r>
            <a:r>
              <a:rPr lang="en-US" sz="1200" dirty="0"/>
              <a:t>have loaded the </a:t>
            </a:r>
            <a:r>
              <a:rPr lang="en-US" sz="1200" b="1" dirty="0" smtClean="0"/>
              <a:t>employee </a:t>
            </a:r>
            <a:r>
              <a:rPr lang="en-US" sz="1200" b="1" dirty="0"/>
              <a:t>bean</a:t>
            </a:r>
            <a:r>
              <a:rPr lang="en-US" sz="1200" dirty="0"/>
              <a:t> using its </a:t>
            </a:r>
            <a:r>
              <a:rPr lang="en-US" sz="1200" b="1" dirty="0"/>
              <a:t>id</a:t>
            </a:r>
            <a:r>
              <a:rPr lang="en-US" sz="1200" dirty="0"/>
              <a:t> and we can use it without worrying about its creation.</a:t>
            </a:r>
          </a:p>
        </p:txBody>
      </p:sp>
    </p:spTree>
    <p:extLst>
      <p:ext uri="{BB962C8B-B14F-4D97-AF65-F5344CB8AC3E}">
        <p14:creationId xmlns:p14="http://schemas.microsoft.com/office/powerpoint/2010/main" val="33069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80658</TotalTime>
  <Words>115</Words>
  <Application>Microsoft Office PowerPoint</Application>
  <PresentationFormat>Custom</PresentationFormat>
  <Paragraphs>53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8454</cp:revision>
  <dcterms:created xsi:type="dcterms:W3CDTF">2006-08-16T00:00:00Z</dcterms:created>
  <dcterms:modified xsi:type="dcterms:W3CDTF">2018-04-06T14:09:22Z</dcterms:modified>
</cp:coreProperties>
</file>