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37" r:id="rId3"/>
    <p:sldId id="438" r:id="rId4"/>
    <p:sldId id="439" r:id="rId5"/>
    <p:sldId id="440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6500"/>
            <a:ext cx="5248275" cy="17621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838200"/>
            <a:ext cx="5791200" cy="1280922"/>
          </a:xfrm>
          <a:prstGeom prst="wedgeRoundRectCallout">
            <a:avLst>
              <a:gd name="adj1" fmla="val -50767"/>
              <a:gd name="adj2" fmla="val 797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constructor. In such case, parameterized constructor of int type will be invoked. The value attribute of constructor-arg element will assign the specified value. The type attribute specifies that int parameter constructor will be invoked. In this example Employee(</a:t>
            </a:r>
            <a:r>
              <a:rPr lang="en-US" sz="1200" b="1" dirty="0"/>
              <a:t>int </a:t>
            </a:r>
            <a:r>
              <a:rPr lang="en-US" sz="1200" b="1" dirty="0" smtClean="0"/>
              <a:t>id) </a:t>
            </a:r>
            <a:r>
              <a:rPr lang="en-US" sz="1200" dirty="0"/>
              <a:t>constructor 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40588" y="1393195"/>
            <a:ext cx="750526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Employee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295400" cy="789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941386" y="323850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Id=36</a:t>
            </a:r>
            <a:endParaRPr lang="en-US" sz="12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610225" y="3950909"/>
            <a:ext cx="3381375" cy="880232"/>
          </a:xfrm>
          <a:prstGeom prst="wedgeRectCallout">
            <a:avLst>
              <a:gd name="adj1" fmla="val -60383"/>
              <a:gd name="adj2" fmla="val -8358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C</a:t>
            </a:r>
            <a:r>
              <a:rPr lang="en-US" sz="1100" dirty="0" smtClean="0"/>
              <a:t>reate </a:t>
            </a:r>
            <a:r>
              <a:rPr lang="en-US" sz="1100" dirty="0" smtClean="0"/>
              <a:t>the employee object.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Configure the  employee </a:t>
            </a:r>
            <a:r>
              <a:rPr lang="en-US" sz="1100" dirty="0" smtClean="0"/>
              <a:t>object.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M</a:t>
            </a:r>
            <a:r>
              <a:rPr lang="en-US" sz="1100" dirty="0" smtClean="0"/>
              <a:t>anage employee object complete </a:t>
            </a:r>
            <a:r>
              <a:rPr lang="en-US" sz="1100" dirty="0"/>
              <a:t>life cycle from creation till destruction.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3" y="3886200"/>
            <a:ext cx="4410075" cy="5048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67799"/>
            <a:ext cx="1" cy="994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60383"/>
            <a:ext cx="2667000" cy="289721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20" name="Straight Arrow Connector 19"/>
          <p:cNvCxnSpPr/>
          <p:nvPr/>
        </p:nvCxnSpPr>
        <p:spPr>
          <a:xfrm>
            <a:off x="5029200" y="1567661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65138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4" y="3543300"/>
            <a:ext cx="8207375" cy="14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2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80557</TotalTime>
  <Words>168</Words>
  <Application>Microsoft Office PowerPoint</Application>
  <PresentationFormat>Custom</PresentationFormat>
  <Paragraphs>34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8459</cp:revision>
  <dcterms:created xsi:type="dcterms:W3CDTF">2006-08-16T00:00:00Z</dcterms:created>
  <dcterms:modified xsi:type="dcterms:W3CDTF">2017-12-27T14:10:07Z</dcterms:modified>
</cp:coreProperties>
</file>