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7"/>
  </p:notesMasterIdLst>
  <p:sldIdLst>
    <p:sldId id="436" r:id="rId2"/>
    <p:sldId id="437" r:id="rId3"/>
    <p:sldId id="438" r:id="rId4"/>
    <p:sldId id="440" r:id="rId5"/>
    <p:sldId id="439" r:id="rId6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12/27/2017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2514600" y="27801"/>
            <a:ext cx="4114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Dependency Injection by </a:t>
            </a:r>
            <a:r>
              <a:rPr lang="en-US" sz="1200" dirty="0" smtClean="0"/>
              <a:t>Constructor - </a:t>
            </a:r>
            <a:r>
              <a:rPr lang="en-US" sz="1200" dirty="0"/>
              <a:t>Injecting </a:t>
            </a:r>
            <a:r>
              <a:rPr lang="en-US" sz="1200" dirty="0" smtClean="0"/>
              <a:t>string value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3674" y="1600200"/>
            <a:ext cx="8912225" cy="17526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We can inject the dependency by constructor.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The</a:t>
            </a:r>
            <a:r>
              <a:rPr lang="en-US" sz="1200" dirty="0"/>
              <a:t> </a:t>
            </a:r>
            <a:r>
              <a:rPr lang="en-US" sz="1200" b="1" dirty="0">
                <a:solidFill>
                  <a:srgbClr val="C00000"/>
                </a:solidFill>
              </a:rPr>
              <a:t>&lt;constructor-arg</a:t>
            </a:r>
            <a:r>
              <a:rPr lang="en-US" sz="1200" b="1" dirty="0" smtClean="0">
                <a:solidFill>
                  <a:srgbClr val="C00000"/>
                </a:solidFill>
              </a:rPr>
              <a:t>&gt; </a:t>
            </a:r>
            <a:r>
              <a:rPr lang="en-US" sz="1200" dirty="0" smtClean="0"/>
              <a:t>sub-element </a:t>
            </a:r>
            <a:r>
              <a:rPr lang="en-US" sz="1200" dirty="0"/>
              <a:t>of </a:t>
            </a:r>
            <a:r>
              <a:rPr lang="en-US" sz="1200" b="1" dirty="0">
                <a:solidFill>
                  <a:srgbClr val="C00000"/>
                </a:solidFill>
              </a:rPr>
              <a:t>&lt;bean&gt;</a:t>
            </a:r>
            <a:r>
              <a:rPr lang="en-US" sz="1200" dirty="0"/>
              <a:t> is used for constructor injection.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We can inject</a:t>
            </a:r>
            <a:endParaRPr lang="en-US" sz="1200" dirty="0"/>
          </a:p>
          <a:p>
            <a:endParaRPr lang="en-US" sz="1200" dirty="0" smtClean="0"/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primitive </a:t>
            </a:r>
            <a:r>
              <a:rPr lang="en-US" sz="1200" dirty="0"/>
              <a:t>and String-based values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Dependent object (contained object)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Collection values etc.</a:t>
            </a:r>
          </a:p>
        </p:txBody>
      </p:sp>
    </p:spTree>
    <p:extLst>
      <p:ext uri="{BB962C8B-B14F-4D97-AF65-F5344CB8AC3E}">
        <p14:creationId xmlns:p14="http://schemas.microsoft.com/office/powerpoint/2010/main" val="2900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465138"/>
            <a:ext cx="4800600" cy="4373136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7" name="Rectangle 6"/>
          <p:cNvSpPr/>
          <p:nvPr/>
        </p:nvSpPr>
        <p:spPr>
          <a:xfrm>
            <a:off x="2514600" y="27801"/>
            <a:ext cx="4114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Dependency Injection by </a:t>
            </a:r>
            <a:r>
              <a:rPr lang="en-US" sz="1200" dirty="0" smtClean="0"/>
              <a:t>Constructor - </a:t>
            </a:r>
            <a:r>
              <a:rPr lang="en-US" sz="1200" dirty="0"/>
              <a:t>Injecting </a:t>
            </a:r>
            <a:r>
              <a:rPr lang="en-US" sz="1200" dirty="0" smtClean="0"/>
              <a:t>string value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6514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2486025"/>
            <a:ext cx="5572125" cy="17907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1828800" y="838200"/>
            <a:ext cx="5791200" cy="1280922"/>
          </a:xfrm>
          <a:prstGeom prst="wedgeRoundRectCallout">
            <a:avLst>
              <a:gd name="adj1" fmla="val -50767"/>
              <a:gd name="adj2" fmla="val 79755"/>
              <a:gd name="adj3" fmla="val 16667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We are providing the information into the bean by </a:t>
            </a:r>
            <a:r>
              <a:rPr lang="en-US" sz="1200" dirty="0" smtClean="0"/>
              <a:t>applicationContext.xml file.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The </a:t>
            </a:r>
            <a:r>
              <a:rPr lang="en-US" sz="1200" dirty="0"/>
              <a:t>constructor-arg element invokes the constructor. In such case, parameterized constructor of </a:t>
            </a:r>
            <a:r>
              <a:rPr lang="en-US" sz="1200" dirty="0" smtClean="0">
                <a:solidFill>
                  <a:srgbClr val="C00000"/>
                </a:solidFill>
              </a:rPr>
              <a:t>String</a:t>
            </a:r>
            <a:r>
              <a:rPr lang="en-US" sz="1200" dirty="0" smtClean="0"/>
              <a:t> type </a:t>
            </a:r>
            <a:r>
              <a:rPr lang="en-US" sz="1200" dirty="0"/>
              <a:t>will be invoked. The value attribute of constructor-arg element will assign the specified value. The type attribute specifies that </a:t>
            </a:r>
            <a:r>
              <a:rPr lang="en-US" sz="1200" dirty="0" smtClean="0">
                <a:solidFill>
                  <a:srgbClr val="C00000"/>
                </a:solidFill>
              </a:rPr>
              <a:t>String </a:t>
            </a:r>
            <a:r>
              <a:rPr lang="en-US" sz="1200" dirty="0"/>
              <a:t>parameter constructor will be invoked. In this example </a:t>
            </a:r>
            <a:r>
              <a:rPr lang="en-US" sz="1200" dirty="0" smtClean="0"/>
              <a:t>Employee(</a:t>
            </a:r>
            <a:r>
              <a:rPr lang="en-US" sz="1200" b="1" dirty="0" smtClean="0"/>
              <a:t>String </a:t>
            </a:r>
            <a:r>
              <a:rPr lang="en-US" sz="1200" b="1" dirty="0"/>
              <a:t>name) </a:t>
            </a:r>
            <a:r>
              <a:rPr lang="en-US" sz="1200" dirty="0"/>
              <a:t>constructor will be invoked</a:t>
            </a:r>
            <a:r>
              <a:rPr lang="en-US" sz="1200" b="1" dirty="0"/>
              <a:t>.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2514600" y="27801"/>
            <a:ext cx="4114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Dependency Injection by </a:t>
            </a:r>
            <a:r>
              <a:rPr lang="en-US" sz="1200" dirty="0" smtClean="0"/>
              <a:t>Constructor - </a:t>
            </a:r>
            <a:r>
              <a:rPr lang="en-US" sz="1200" dirty="0"/>
              <a:t>Injecting </a:t>
            </a:r>
            <a:r>
              <a:rPr lang="en-US" sz="1200" dirty="0" smtClean="0"/>
              <a:t>string value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6156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790825" y="2209800"/>
            <a:ext cx="2819400" cy="1447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/>
              <a:t>The Spring Container</a:t>
            </a:r>
          </a:p>
          <a:p>
            <a:r>
              <a:rPr lang="en-US" sz="1200" dirty="0" smtClean="0"/>
              <a:t>(</a:t>
            </a:r>
            <a:r>
              <a:rPr lang="en-US" sz="1200" dirty="0"/>
              <a:t>ApplicationContext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871003" y="2614910"/>
            <a:ext cx="1624547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applicationContext.xml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65175" y="2933700"/>
            <a:ext cx="19780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5" idx="0"/>
          </p:cNvCxnSpPr>
          <p:nvPr/>
        </p:nvCxnSpPr>
        <p:spPr>
          <a:xfrm>
            <a:off x="4200525" y="838200"/>
            <a:ext cx="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278674" y="1262390"/>
            <a:ext cx="750526" cy="2616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100" dirty="0"/>
              <a:t>Employee</a:t>
            </a:r>
          </a:p>
        </p:txBody>
      </p:sp>
      <p:sp>
        <p:nvSpPr>
          <p:cNvPr id="15" name="Oval 14"/>
          <p:cNvSpPr/>
          <p:nvPr/>
        </p:nvSpPr>
        <p:spPr>
          <a:xfrm>
            <a:off x="3562350" y="2753409"/>
            <a:ext cx="1295400" cy="78989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874955" y="2859643"/>
            <a:ext cx="651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Employee</a:t>
            </a:r>
          </a:p>
          <a:p>
            <a:r>
              <a:rPr lang="en-US" sz="900" dirty="0" smtClean="0"/>
              <a:t>   Object</a:t>
            </a:r>
            <a:endParaRPr lang="en-US" sz="900" dirty="0"/>
          </a:p>
        </p:txBody>
      </p:sp>
      <p:sp>
        <p:nvSpPr>
          <p:cNvPr id="16" name="TextBox 15"/>
          <p:cNvSpPr txBox="1"/>
          <p:nvPr/>
        </p:nvSpPr>
        <p:spPr>
          <a:xfrm>
            <a:off x="3810000" y="3238500"/>
            <a:ext cx="9316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name=“Peter”</a:t>
            </a:r>
            <a:endParaRPr lang="en-US" sz="1000" dirty="0"/>
          </a:p>
        </p:txBody>
      </p:sp>
      <p:sp>
        <p:nvSpPr>
          <p:cNvPr id="22" name="Rectangular Callout 21"/>
          <p:cNvSpPr/>
          <p:nvPr/>
        </p:nvSpPr>
        <p:spPr>
          <a:xfrm>
            <a:off x="127000" y="1366339"/>
            <a:ext cx="3216275" cy="704186"/>
          </a:xfrm>
          <a:prstGeom prst="wedgeRectCallout">
            <a:avLst>
              <a:gd name="adj1" fmla="val -6683"/>
              <a:gd name="adj2" fmla="val 136894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v"/>
            </a:pPr>
            <a:r>
              <a:rPr lang="en-US" sz="1100" dirty="0" smtClean="0"/>
              <a:t>What object </a:t>
            </a:r>
            <a:r>
              <a:rPr lang="en-US" sz="1100" dirty="0"/>
              <a:t>to </a:t>
            </a:r>
            <a:r>
              <a:rPr lang="en-US" sz="1100" dirty="0" smtClean="0"/>
              <a:t>instantiate?</a:t>
            </a:r>
          </a:p>
          <a:p>
            <a:pPr marL="171450" indent="-171450">
              <a:buFont typeface="Wingdings" pitchFamily="2" charset="2"/>
              <a:buChar char="v"/>
            </a:pPr>
            <a:r>
              <a:rPr lang="en-US" sz="1100" dirty="0" smtClean="0"/>
              <a:t>What object to configure and how to configure?</a:t>
            </a:r>
          </a:p>
        </p:txBody>
      </p:sp>
      <p:sp>
        <p:nvSpPr>
          <p:cNvPr id="23" name="Rectangular Callout 22"/>
          <p:cNvSpPr/>
          <p:nvPr/>
        </p:nvSpPr>
        <p:spPr>
          <a:xfrm>
            <a:off x="5553074" y="3922334"/>
            <a:ext cx="3438525" cy="880232"/>
          </a:xfrm>
          <a:prstGeom prst="wedgeRectCallout">
            <a:avLst>
              <a:gd name="adj1" fmla="val -57668"/>
              <a:gd name="adj2" fmla="val -12145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v"/>
            </a:pPr>
            <a:r>
              <a:rPr lang="en-US" sz="1100" dirty="0"/>
              <a:t>C</a:t>
            </a:r>
            <a:r>
              <a:rPr lang="en-US" sz="1100" dirty="0" smtClean="0"/>
              <a:t>reate </a:t>
            </a:r>
            <a:r>
              <a:rPr lang="en-US" sz="1100" dirty="0" smtClean="0"/>
              <a:t>the employee object.</a:t>
            </a:r>
            <a:endParaRPr lang="en-US" sz="1100" dirty="0" smtClean="0"/>
          </a:p>
          <a:p>
            <a:pPr marL="171450" indent="-171450">
              <a:buFont typeface="Wingdings" pitchFamily="2" charset="2"/>
              <a:buChar char="v"/>
            </a:pPr>
            <a:r>
              <a:rPr lang="en-US" sz="1100" dirty="0" smtClean="0"/>
              <a:t>Configure the  employee </a:t>
            </a:r>
            <a:r>
              <a:rPr lang="en-US" sz="1100" dirty="0" smtClean="0"/>
              <a:t>object.</a:t>
            </a:r>
            <a:endParaRPr lang="en-US" sz="1100" dirty="0" smtClean="0"/>
          </a:p>
          <a:p>
            <a:pPr marL="171450" indent="-171450">
              <a:buFont typeface="Wingdings" pitchFamily="2" charset="2"/>
              <a:buChar char="v"/>
            </a:pPr>
            <a:r>
              <a:rPr lang="en-US" sz="1100" dirty="0"/>
              <a:t>M</a:t>
            </a:r>
            <a:r>
              <a:rPr lang="en-US" sz="1100" dirty="0" smtClean="0"/>
              <a:t>anage employee object complete </a:t>
            </a:r>
            <a:r>
              <a:rPr lang="en-US" sz="1100" dirty="0"/>
              <a:t>life cycle from creation till destruction.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514600" y="27801"/>
            <a:ext cx="4114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Dependency Injection by </a:t>
            </a:r>
            <a:r>
              <a:rPr lang="en-US" sz="1200" dirty="0" smtClean="0"/>
              <a:t>Constructor - </a:t>
            </a:r>
            <a:r>
              <a:rPr lang="en-US" sz="1200" dirty="0"/>
              <a:t>Injecting </a:t>
            </a:r>
            <a:r>
              <a:rPr lang="en-US" sz="1200" dirty="0" smtClean="0"/>
              <a:t>string value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3886200"/>
            <a:ext cx="4743450" cy="4762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cxnSp>
        <p:nvCxnSpPr>
          <p:cNvPr id="9" name="Straight Arrow Connector 8"/>
          <p:cNvCxnSpPr>
            <a:stCxn id="6" idx="2"/>
          </p:cNvCxnSpPr>
          <p:nvPr/>
        </p:nvCxnSpPr>
        <p:spPr>
          <a:xfrm flipH="1">
            <a:off x="1683276" y="2891909"/>
            <a:ext cx="1" cy="9942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585917"/>
            <a:ext cx="2667000" cy="289721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cxnSp>
        <p:nvCxnSpPr>
          <p:cNvPr id="21" name="Straight Arrow Connector 20"/>
          <p:cNvCxnSpPr/>
          <p:nvPr/>
        </p:nvCxnSpPr>
        <p:spPr>
          <a:xfrm>
            <a:off x="5029200" y="1393195"/>
            <a:ext cx="9334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49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" y="465138"/>
            <a:ext cx="5811837" cy="281146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4" y="3657600"/>
            <a:ext cx="8169275" cy="12954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9" name="Rectangle 8"/>
          <p:cNvSpPr/>
          <p:nvPr/>
        </p:nvSpPr>
        <p:spPr>
          <a:xfrm>
            <a:off x="2514600" y="27801"/>
            <a:ext cx="4114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Dependency Injection by </a:t>
            </a:r>
            <a:r>
              <a:rPr lang="en-US" sz="1200" dirty="0" smtClean="0"/>
              <a:t>Constructor - </a:t>
            </a:r>
            <a:r>
              <a:rPr lang="en-US" sz="1200" dirty="0"/>
              <a:t>Injecting </a:t>
            </a:r>
            <a:r>
              <a:rPr lang="en-US" sz="1200" dirty="0" smtClean="0"/>
              <a:t>string value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2969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80549</TotalTime>
  <Words>171</Words>
  <Application>Microsoft Office PowerPoint</Application>
  <PresentationFormat>Custom</PresentationFormat>
  <Paragraphs>34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8459</cp:revision>
  <dcterms:created xsi:type="dcterms:W3CDTF">2006-08-16T00:00:00Z</dcterms:created>
  <dcterms:modified xsi:type="dcterms:W3CDTF">2017-12-27T14:08:57Z</dcterms:modified>
</cp:coreProperties>
</file>