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inject collection values by setter method in spring framework.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We can use </a:t>
            </a:r>
            <a:r>
              <a:rPr lang="en-US" sz="1200" dirty="0"/>
              <a:t>three elements inside the </a:t>
            </a:r>
            <a:r>
              <a:rPr lang="en-US" sz="1200" b="1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 </a:t>
            </a:r>
            <a:r>
              <a:rPr lang="en-US" sz="1200" dirty="0" smtClean="0"/>
              <a:t>element. It </a:t>
            </a:r>
            <a:r>
              <a:rPr lang="en-US" sz="1200" dirty="0"/>
              <a:t>can be</a:t>
            </a:r>
            <a:r>
              <a:rPr lang="en-US" sz="1200" dirty="0" smtClean="0"/>
              <a:t>:</a:t>
            </a:r>
          </a:p>
          <a:p>
            <a:endParaRPr lang="en-US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list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set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map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Collection(List)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4343400" cy="43002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Collection(List)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70942"/>
            <a:ext cx="5076825" cy="31146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685800"/>
            <a:ext cx="7083425" cy="1060260"/>
          </a:xfrm>
          <a:prstGeom prst="wedgeRoundRectCallout">
            <a:avLst>
              <a:gd name="adj1" fmla="val -23604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689599" y="3276600"/>
            <a:ext cx="3076575" cy="579585"/>
          </a:xfrm>
          <a:prstGeom prst="wedgeRoundRectCallout">
            <a:avLst>
              <a:gd name="adj1" fmla="val -174467"/>
              <a:gd name="adj2" fmla="val -1680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 element </a:t>
            </a:r>
            <a:r>
              <a:rPr lang="en-US" sz="1200" dirty="0" smtClean="0"/>
              <a:t>is </a:t>
            </a:r>
            <a:r>
              <a:rPr lang="en-US" sz="1200" dirty="0"/>
              <a:t>used here to define 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Collection(List)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</a:t>
            </a:r>
            <a:r>
              <a:rPr lang="en-US" sz="800" dirty="0" smtClean="0"/>
              <a:t>Mart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listOfAvailableFruits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  <a:endCxn id="26" idx="0"/>
          </p:cNvCxnSpPr>
          <p:nvPr/>
        </p:nvCxnSpPr>
        <p:spPr>
          <a:xfrm>
            <a:off x="1683277" y="2867799"/>
            <a:ext cx="0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" y="3352800"/>
            <a:ext cx="3187700" cy="163281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49" y="160338"/>
            <a:ext cx="3013627" cy="30686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1" name="Rectangle 20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Collection(List)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578475" cy="27924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434301"/>
            <a:ext cx="8677275" cy="14584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Collection(List)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80633</TotalTime>
  <Words>138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8535</cp:revision>
  <dcterms:created xsi:type="dcterms:W3CDTF">2006-08-16T00:00:00Z</dcterms:created>
  <dcterms:modified xsi:type="dcterms:W3CDTF">2018-01-15T12:47:49Z</dcterms:modified>
</cp:coreProperties>
</file>