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Collection(Set)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Collection(Set)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4393172" cy="41671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5000"/>
            <a:ext cx="4786313" cy="30049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685800"/>
            <a:ext cx="7083425" cy="1060260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8801"/>
              <a:gd name="adj2" fmla="val -2831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 </a:t>
            </a:r>
            <a:r>
              <a:rPr lang="en-US" sz="1200" dirty="0"/>
              <a:t>element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Collection(Set)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04800"/>
            <a:ext cx="3060747" cy="29032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/>
              <a:t>shopName</a:t>
            </a:r>
            <a:r>
              <a:rPr lang="en-US" sz="800" dirty="0"/>
              <a:t>=Fruit Mart, </a:t>
            </a:r>
            <a:endParaRPr lang="en-US" sz="800" dirty="0" smtClean="0"/>
          </a:p>
          <a:p>
            <a:r>
              <a:rPr lang="en-US" sz="800" dirty="0" err="1" smtClean="0"/>
              <a:t>availableFruitsSet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Collection(Set)</a:t>
            </a:r>
            <a:endParaRPr lang="en-US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799"/>
            <a:ext cx="3044825" cy="15571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578475" cy="27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581400" y="2780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</a:t>
            </a:r>
            <a:r>
              <a:rPr lang="en-US" sz="1200" dirty="0" smtClean="0"/>
              <a:t>Collection(Set)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581400"/>
            <a:ext cx="8683625" cy="1371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80654</TotalTime>
  <Words>138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8546</cp:revision>
  <dcterms:created xsi:type="dcterms:W3CDTF">2006-08-16T00:00:00Z</dcterms:created>
  <dcterms:modified xsi:type="dcterms:W3CDTF">2018-01-15T13:09:12Z</dcterms:modified>
</cp:coreProperties>
</file>