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9"/>
  </p:notesMasterIdLst>
  <p:sldIdLst>
    <p:sldId id="444" r:id="rId2"/>
    <p:sldId id="445" r:id="rId3"/>
    <p:sldId id="447" r:id="rId4"/>
    <p:sldId id="446" r:id="rId5"/>
    <p:sldId id="448" r:id="rId6"/>
    <p:sldId id="451" r:id="rId7"/>
    <p:sldId id="449" r:id="rId8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@XmlRootElement, @XmlAccessorType, @XmlAttribute and @XmlElement.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@XmlAttribute and for XML sub tag we need to use @XmlElement annotation on properties.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38200"/>
            <a:ext cx="5006975" cy="3681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257800" y="1905000"/>
            <a:ext cx="3505200" cy="993648"/>
          </a:xfrm>
          <a:prstGeom prst="wedgeRoundRectCallout">
            <a:avLst>
              <a:gd name="adj1" fmla="val -71356"/>
              <a:gd name="adj2" fmla="val -306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81000"/>
            <a:ext cx="3843337" cy="34326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556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JAXB XML binding framework – </a:t>
            </a:r>
            <a:r>
              <a:rPr lang="en-US" sz="1200" dirty="0" smtClean="0"/>
              <a:t>XML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82963</TotalTime>
  <Words>194</Words>
  <Application>Microsoft Office PowerPoint</Application>
  <PresentationFormat>Custom</PresentationFormat>
  <Paragraphs>25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9134</cp:revision>
  <dcterms:created xsi:type="dcterms:W3CDTF">2006-08-16T00:00:00Z</dcterms:created>
  <dcterms:modified xsi:type="dcterms:W3CDTF">2018-11-07T13:11:51Z</dcterms:modified>
</cp:coreProperties>
</file>