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4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14600"/>
            <a:ext cx="6288087" cy="9906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86200" y="35739"/>
            <a:ext cx="1066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Create table</a:t>
            </a:r>
            <a:endParaRPr lang="en-US" sz="12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4038600" y="1447800"/>
            <a:ext cx="3886200" cy="612648"/>
          </a:xfrm>
          <a:prstGeom prst="wedgeRoundRectCallout">
            <a:avLst>
              <a:gd name="adj1" fmla="val -25000"/>
              <a:gd name="adj2" fmla="val 132463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We </a:t>
            </a:r>
            <a:r>
              <a:rPr lang="en-US" sz="1200" dirty="0"/>
              <a:t>can use the </a:t>
            </a:r>
            <a:r>
              <a:rPr lang="en-US" sz="1200" dirty="0"/>
              <a:t>execute(..)</a:t>
            </a:r>
            <a:r>
              <a:rPr lang="en-US" sz="1200" dirty="0"/>
              <a:t> method to execute any arbitrary SQL, and as such the method is often used for DDL </a:t>
            </a:r>
            <a:r>
              <a:rPr lang="en-US" sz="1200" dirty="0" smtClean="0"/>
              <a:t>statements.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82606</TotalTime>
  <Words>7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9009</cp:revision>
  <dcterms:created xsi:type="dcterms:W3CDTF">2006-08-16T00:00:00Z</dcterms:created>
  <dcterms:modified xsi:type="dcterms:W3CDTF">2018-08-06T09:17:32Z</dcterms:modified>
</cp:coreProperties>
</file>