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141"/>
            <a:ext cx="3671887" cy="253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1838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regular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943" y="29718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33465"/>
            <a:ext cx="4267200" cy="113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49944"/>
            <a:ext cx="3895396" cy="37458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609600"/>
            <a:ext cx="8259763" cy="392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12738"/>
            <a:ext cx="4797425" cy="28233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276600"/>
            <a:ext cx="8839200" cy="160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82561</TotalTime>
  <Words>9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9054</cp:revision>
  <dcterms:created xsi:type="dcterms:W3CDTF">2006-08-16T00:00:00Z</dcterms:created>
  <dcterms:modified xsi:type="dcterms:W3CDTF">2018-05-04T07:39:41Z</dcterms:modified>
</cp:coreProperties>
</file>