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9" r:id="rId2"/>
    <p:sldId id="443" r:id="rId3"/>
    <p:sldId id="447" r:id="rId4"/>
    <p:sldId id="448" r:id="rId5"/>
    <p:sldId id="446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38"/>
            <a:ext cx="6573837" cy="455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876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53000" y="1295400"/>
            <a:ext cx="3733800" cy="12943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Email support is built upon JavaMail API, which must be found on class path. In </a:t>
            </a:r>
            <a:r>
              <a:rPr lang="en-US" sz="1200" dirty="0" smtClean="0"/>
              <a:t>this example</a:t>
            </a:r>
            <a:r>
              <a:rPr lang="en-US" sz="1200" dirty="0"/>
              <a:t>, we did so by including </a:t>
            </a:r>
            <a:r>
              <a:rPr lang="en-US" sz="1200" dirty="0" smtClean="0"/>
              <a:t>AP </a:t>
            </a:r>
            <a:r>
              <a:rPr lang="en-US" sz="1200" dirty="0" smtClean="0"/>
              <a:t>Ijavax.mail.javax.mail-api</a:t>
            </a:r>
            <a:r>
              <a:rPr lang="en-US" sz="1200" dirty="0" smtClean="0"/>
              <a:t> </a:t>
            </a:r>
            <a:r>
              <a:rPr lang="en-US" sz="1200" dirty="0"/>
              <a:t>&amp; implementation </a:t>
            </a:r>
            <a:r>
              <a:rPr lang="en-US" sz="1200" dirty="0"/>
              <a:t>javax.mail.mail</a:t>
            </a:r>
            <a:r>
              <a:rPr lang="en-US" sz="1200" dirty="0"/>
              <a:t> in our pom.xml. Spring’s </a:t>
            </a:r>
            <a:r>
              <a:rPr lang="en-US" sz="1200" dirty="0"/>
              <a:t>EMail</a:t>
            </a:r>
            <a:r>
              <a:rPr lang="en-US" sz="1200" dirty="0"/>
              <a:t> support related stuff is packaged under spring-context-support.</a:t>
            </a:r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</a:t>
            </a:r>
            <a:r>
              <a:rPr lang="en-US" sz="1200" b="1" dirty="0"/>
              <a:t>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</a:t>
            </a:r>
            <a:r>
              <a:rPr lang="en-US" sz="1200" dirty="0"/>
              <a:t>from’,’to’,’cc’,’bcc’,’subject</a:t>
            </a:r>
            <a:r>
              <a:rPr lang="en-US" sz="1200" dirty="0"/>
              <a:t>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</a:t>
            </a:r>
            <a:r>
              <a:rPr lang="en-US" sz="1200" b="1" dirty="0"/>
              <a:t> </a:t>
            </a:r>
            <a:r>
              <a:rPr lang="en-US" sz="1200" b="1" dirty="0" smtClean="0"/>
              <a:t>:  </a:t>
            </a:r>
            <a:r>
              <a:rPr lang="en-US" sz="1200" dirty="0"/>
              <a:t>Extends </a:t>
            </a:r>
            <a:r>
              <a:rPr lang="en-US" sz="1200" dirty="0"/>
              <a:t>MailSender</a:t>
            </a:r>
            <a:r>
              <a:rPr lang="en-US" sz="1200" dirty="0"/>
              <a:t>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</a:t>
            </a:r>
            <a:r>
              <a:rPr lang="en-US" sz="1200" dirty="0"/>
              <a:t>gmail</a:t>
            </a:r>
            <a:r>
              <a:rPr lang="en-US" sz="1200" dirty="0"/>
              <a:t>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596309"/>
            <a:ext cx="3922713" cy="13068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8209"/>
            <a:ext cx="4610100" cy="437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Elbow Connector 5"/>
          <p:cNvCxnSpPr/>
          <p:nvPr/>
        </p:nvCxnSpPr>
        <p:spPr>
          <a:xfrm rot="10800000">
            <a:off x="4114800" y="762000"/>
            <a:ext cx="381000" cy="304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2087" y="3048000"/>
            <a:ext cx="4113213" cy="11430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prepare </a:t>
            </a:r>
            <a:r>
              <a:rPr lang="en-US" sz="1200" dirty="0" smtClean="0"/>
              <a:t>the message, </a:t>
            </a:r>
            <a:r>
              <a:rPr lang="en-US" sz="1200" dirty="0"/>
              <a:t>spring </a:t>
            </a:r>
            <a:r>
              <a:rPr lang="en-US" sz="1200" dirty="0" smtClean="0"/>
              <a:t>provides a </a:t>
            </a:r>
            <a:r>
              <a:rPr lang="en-US" sz="1200" dirty="0"/>
              <a:t>handy Callback </a:t>
            </a:r>
            <a:r>
              <a:rPr lang="en-US" sz="1200" b="1" dirty="0" smtClean="0"/>
              <a:t>MimeMessagePreparator</a:t>
            </a:r>
            <a:r>
              <a:rPr lang="en-US" sz="1200" dirty="0" smtClean="0"/>
              <a:t> interface</a:t>
            </a:r>
            <a:r>
              <a:rPr lang="en-US" sz="1200" dirty="0"/>
              <a:t>, which can be used for the preparation of JavaMail MIME messages. This </a:t>
            </a:r>
            <a:r>
              <a:rPr lang="en-US" sz="1200" dirty="0"/>
              <a:t>preparator</a:t>
            </a:r>
            <a:r>
              <a:rPr lang="en-US" sz="1200" dirty="0"/>
              <a:t> can then be passed to </a:t>
            </a:r>
            <a:r>
              <a:rPr lang="en-US" sz="1200" dirty="0"/>
              <a:t>javaMailSender</a:t>
            </a:r>
            <a:r>
              <a:rPr lang="en-US" sz="1200" dirty="0"/>
              <a:t> while calling send to actually send the message.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6563"/>
            <a:ext cx="5459412" cy="30686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82661</TotalTime>
  <Words>257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9057</cp:revision>
  <dcterms:created xsi:type="dcterms:W3CDTF">2006-08-16T00:00:00Z</dcterms:created>
  <dcterms:modified xsi:type="dcterms:W3CDTF">2018-12-05T14:48:42Z</dcterms:modified>
</cp:coreProperties>
</file>