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7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18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regular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943" y="29718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"/>
            <a:ext cx="3514725" cy="273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571875"/>
            <a:ext cx="4714875" cy="13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76263"/>
            <a:ext cx="3486815" cy="22717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3396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12739"/>
            <a:ext cx="5221287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200400"/>
            <a:ext cx="8893175" cy="15342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82565</TotalTime>
  <Words>14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9064</cp:revision>
  <dcterms:created xsi:type="dcterms:W3CDTF">2006-08-16T00:00:00Z</dcterms:created>
  <dcterms:modified xsi:type="dcterms:W3CDTF">2018-05-09T14:45:08Z</dcterms:modified>
</cp:coreProperties>
</file>