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5612"/>
            <a:ext cx="4791075" cy="26908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35738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&lt;</a:t>
            </a:r>
            <a:r>
              <a:rPr lang="en-US" sz="1200" dirty="0" smtClean="0"/>
              <a:t>util:map&gt; </a:t>
            </a:r>
            <a:r>
              <a:rPr lang="en-US" sz="1200" dirty="0" smtClean="0"/>
              <a:t>to </a:t>
            </a:r>
            <a:r>
              <a:rPr lang="en-US" sz="1200" dirty="0"/>
              <a:t>create a </a:t>
            </a:r>
            <a:r>
              <a:rPr lang="en-US" sz="1200" dirty="0"/>
              <a:t>concrete Map collection class </a:t>
            </a:r>
            <a:r>
              <a:rPr lang="en-US" sz="1200" dirty="0" smtClean="0"/>
              <a:t>(</a:t>
            </a:r>
            <a:r>
              <a:rPr lang="en-US" sz="1200" dirty="0"/>
              <a:t>HashMap and TreeMap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5105400" y="3669090"/>
            <a:ext cx="3733800" cy="1131509"/>
          </a:xfrm>
          <a:prstGeom prst="wedgeRectCallout">
            <a:avLst>
              <a:gd name="adj1" fmla="val -28231"/>
              <a:gd name="adj2" fmla="val -149633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We can use </a:t>
            </a:r>
            <a:r>
              <a:rPr lang="en-US" sz="1200" dirty="0"/>
              <a:t>&lt;util:map&gt; to create a concrete Map collection class (HashMap and TreeMap</a:t>
            </a:r>
            <a:r>
              <a:rPr lang="en-US" sz="1200" dirty="0" smtClean="0"/>
              <a:t>)</a:t>
            </a:r>
            <a:r>
              <a:rPr lang="en-US" sz="1200" dirty="0" smtClean="0"/>
              <a:t> </a:t>
            </a:r>
            <a:r>
              <a:rPr lang="en-US" sz="1200" dirty="0"/>
              <a:t>in Spring’s bean configuration file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&lt; </a:t>
            </a:r>
            <a:r>
              <a:rPr lang="en-US" sz="1200" dirty="0" smtClean="0"/>
              <a:t>util:map&gt;  </a:t>
            </a:r>
            <a:r>
              <a:rPr lang="en-US" sz="1200" dirty="0" smtClean="0"/>
              <a:t>will </a:t>
            </a:r>
            <a:r>
              <a:rPr lang="en-US" sz="1200" dirty="0"/>
              <a:t>instantiate an </a:t>
            </a:r>
            <a:r>
              <a:rPr lang="en-US" sz="1200" dirty="0"/>
              <a:t>HashMap at </a:t>
            </a:r>
            <a:r>
              <a:rPr lang="en-US" sz="1200" dirty="0"/>
              <a:t>runtime, and inject it into a bean property.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465138"/>
            <a:ext cx="39782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3455987"/>
            <a:ext cx="4510087" cy="14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3238"/>
            <a:ext cx="5105400" cy="26971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8686800" cy="135726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1905000" y="35738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&lt;</a:t>
            </a:r>
            <a:r>
              <a:rPr lang="en-US" sz="1200" dirty="0" smtClean="0"/>
              <a:t>util:map&gt; </a:t>
            </a:r>
            <a:r>
              <a:rPr lang="en-US" sz="1200" dirty="0" smtClean="0"/>
              <a:t>to </a:t>
            </a:r>
            <a:r>
              <a:rPr lang="en-US" sz="1200" dirty="0"/>
              <a:t>create a </a:t>
            </a:r>
            <a:r>
              <a:rPr lang="en-US" sz="1200" dirty="0"/>
              <a:t>concrete Map collection class </a:t>
            </a:r>
            <a:r>
              <a:rPr lang="en-US" sz="1200" dirty="0" smtClean="0"/>
              <a:t>(</a:t>
            </a:r>
            <a:r>
              <a:rPr lang="en-US" sz="1200" dirty="0"/>
              <a:t>HashMap and TreeMap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82335</TotalTime>
  <Words>35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8828</cp:revision>
  <dcterms:created xsi:type="dcterms:W3CDTF">2006-08-16T00:00:00Z</dcterms:created>
  <dcterms:modified xsi:type="dcterms:W3CDTF">2018-03-08T11:30:44Z</dcterms:modified>
</cp:coreProperties>
</file>