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4" r:id="rId2"/>
    <p:sldId id="445" r:id="rId3"/>
    <p:sldId id="446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24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8837"/>
            <a:ext cx="3990975" cy="2798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57600" y="7937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EL </a:t>
            </a:r>
            <a:r>
              <a:rPr lang="en-US" sz="1200" dirty="0" smtClean="0"/>
              <a:t>Map</a:t>
            </a:r>
            <a:r>
              <a:rPr lang="en-US" sz="1200" dirty="0" smtClean="0"/>
              <a:t>-XML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12775" y="3048000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…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7600"/>
            <a:ext cx="426720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91532"/>
            <a:ext cx="3657600" cy="405666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827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990600"/>
            <a:ext cx="6535737" cy="3118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4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72208"/>
            <a:ext cx="5410200" cy="274032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360656"/>
            <a:ext cx="8915400" cy="1517936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024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82560</TotalTime>
  <Words>8</Words>
  <Application>Microsoft Office PowerPoint</Application>
  <PresentationFormat>Custom</PresentationFormat>
  <Paragraphs>6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9047</cp:revision>
  <dcterms:created xsi:type="dcterms:W3CDTF">2006-08-16T00:00:00Z</dcterms:created>
  <dcterms:modified xsi:type="dcterms:W3CDTF">2018-05-01T08:51:52Z</dcterms:modified>
</cp:coreProperties>
</file>