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</a:t>
            </a:r>
            <a:r>
              <a:rPr lang="en-US" sz="1200" b="1" dirty="0">
                <a:solidFill>
                  <a:srgbClr val="C00000"/>
                </a:solidFill>
              </a:rPr>
              <a:t>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420874"/>
            <a:ext cx="5086350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</a:t>
            </a:r>
            <a:r>
              <a:rPr lang="en-US" sz="1200" dirty="0"/>
              <a:t>arg</a:t>
            </a:r>
            <a:r>
              <a:rPr lang="en-US" sz="1200" dirty="0"/>
              <a:t> element invokes the constructor. In such case, parameterized constructor of </a:t>
            </a:r>
            <a:r>
              <a:rPr lang="en-US" sz="1200" dirty="0"/>
              <a:t>int</a:t>
            </a:r>
            <a:r>
              <a:rPr lang="en-US" sz="1200" dirty="0"/>
              <a:t> type will be invoked. The value attribute of constructor-</a:t>
            </a:r>
            <a:r>
              <a:rPr lang="en-US" sz="1200" dirty="0"/>
              <a:t>arg</a:t>
            </a:r>
            <a:r>
              <a:rPr lang="en-US" sz="1200" dirty="0"/>
              <a:t> element will assign the specified value. The type attribute specifies that </a:t>
            </a:r>
            <a:r>
              <a:rPr lang="en-US" sz="1200" dirty="0"/>
              <a:t>int</a:t>
            </a:r>
            <a:r>
              <a:rPr lang="en-US" sz="1200" dirty="0"/>
              <a:t> parameter constructor will be invoked.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80543</TotalTime>
  <Words>101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8438</cp:revision>
  <dcterms:created xsi:type="dcterms:W3CDTF">2006-08-16T00:00:00Z</dcterms:created>
  <dcterms:modified xsi:type="dcterms:W3CDTF">2017-12-27T10:32:43Z</dcterms:modified>
</cp:coreProperties>
</file>