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1363"/>
            <a:ext cx="33337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</a:t>
            </a:r>
            <a:r>
              <a:rPr lang="en-US" sz="1200" dirty="0"/>
              <a:t>Mathematical operators 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8843" y="3291701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753366"/>
            <a:ext cx="3605212" cy="123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3620150" cy="41717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19200"/>
            <a:ext cx="7543800" cy="37688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447800" y="542100"/>
            <a:ext cx="6172200" cy="458724"/>
          </a:xfrm>
          <a:prstGeom prst="wedgeRoundRectCallout">
            <a:avLst>
              <a:gd name="adj1" fmla="val -33138"/>
              <a:gd name="adj2" fmla="val 1078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Mathematical operators</a:t>
            </a:r>
            <a:r>
              <a:rPr lang="en-US" sz="1200" dirty="0"/>
              <a:t> – addition (+), Subtraction (-), Multiplication (*), division (/), modulus (%) and exponential power (^).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738"/>
            <a:ext cx="5149850" cy="29638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8759825" cy="153034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82538</TotalTime>
  <Words>10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9013</cp:revision>
  <dcterms:created xsi:type="dcterms:W3CDTF">2006-08-16T00:00:00Z</dcterms:created>
  <dcterms:modified xsi:type="dcterms:W3CDTF">2018-04-28T11:06:26Z</dcterms:modified>
</cp:coreProperties>
</file>