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62350"/>
            <a:ext cx="2816225" cy="316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1838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bean reference example-Annotation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771900" y="552450"/>
            <a:ext cx="4648200" cy="571500"/>
          </a:xfrm>
          <a:prstGeom prst="wedgeRoundRectCallout">
            <a:avLst>
              <a:gd name="adj1" fmla="val -83129"/>
              <a:gd name="adj2" fmla="val 417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EL, you can reference a bean, and nested properties using a ‘</a:t>
            </a:r>
            <a:r>
              <a:rPr lang="en-US" sz="1200" dirty="0">
                <a:solidFill>
                  <a:srgbClr val="FF0000"/>
                </a:solidFill>
              </a:rPr>
              <a:t>dot (.)</a:t>
            </a:r>
            <a:r>
              <a:rPr lang="en-US" sz="1200" dirty="0"/>
              <a:t>‘ symbol. For example, “</a:t>
            </a:r>
            <a:r>
              <a:rPr lang="en-US" sz="1200" dirty="0">
                <a:solidFill>
                  <a:srgbClr val="FF0000"/>
                </a:solidFill>
              </a:rPr>
              <a:t>bean.property_name</a:t>
            </a:r>
            <a:r>
              <a:rPr lang="en-US" sz="1200" dirty="0"/>
              <a:t>“.</a:t>
            </a:r>
            <a:endParaRPr lang="en-US" sz="1200" dirty="0"/>
          </a:p>
        </p:txBody>
      </p:sp>
      <p:sp>
        <p:nvSpPr>
          <p:cNvPr id="8" name="Right Brace 7"/>
          <p:cNvSpPr/>
          <p:nvPr/>
        </p:nvSpPr>
        <p:spPr>
          <a:xfrm>
            <a:off x="1905000" y="838200"/>
            <a:ext cx="228600" cy="45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0"/>
            <a:ext cx="3052762" cy="151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85875"/>
            <a:ext cx="2781300" cy="27118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07292"/>
            <a:ext cx="2781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681956" y="1219200"/>
            <a:ext cx="2661444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47800" y="1066800"/>
            <a:ext cx="2895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95400" y="1371600"/>
            <a:ext cx="2971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1838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bean reference example-Annotation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409700"/>
            <a:ext cx="6221413" cy="2209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905250" y="379171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1838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bean reference example-Annotation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65138"/>
            <a:ext cx="5383212" cy="28352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3429000"/>
            <a:ext cx="8721725" cy="137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82480</TotalTime>
  <Words>49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8924</cp:revision>
  <dcterms:created xsi:type="dcterms:W3CDTF">2006-08-16T00:00:00Z</dcterms:created>
  <dcterms:modified xsi:type="dcterms:W3CDTF">2018-04-24T09:33:59Z</dcterms:modified>
</cp:coreProperties>
</file>