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4" r:id="rId2"/>
    <p:sldId id="44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21838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regular expression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943" y="2971800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01"/>
            <a:ext cx="33909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47244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65138"/>
            <a:ext cx="3505200" cy="178782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38400"/>
            <a:ext cx="4343400" cy="2514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312739"/>
            <a:ext cx="5221287" cy="28114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200400"/>
            <a:ext cx="8893175" cy="153426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82563</TotalTime>
  <Words>8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9059</cp:revision>
  <dcterms:created xsi:type="dcterms:W3CDTF">2006-08-16T00:00:00Z</dcterms:created>
  <dcterms:modified xsi:type="dcterms:W3CDTF">2018-05-09T07:45:17Z</dcterms:modified>
</cp:coreProperties>
</file>