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4" r:id="rId2"/>
    <p:sldId id="445" r:id="rId3"/>
    <p:sldId id="447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5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27801"/>
            <a:ext cx="23241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+ AspectJ annotation 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5" y="609600"/>
            <a:ext cx="8759825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Spring Framework</a:t>
            </a:r>
            <a:r>
              <a:rPr lang="en-US" sz="1200" dirty="0"/>
              <a:t> recommends you to use </a:t>
            </a:r>
            <a:r>
              <a:rPr lang="en-US" sz="1200" b="1" dirty="0"/>
              <a:t>Spring AspectJ AOP implementation</a:t>
            </a:r>
            <a:r>
              <a:rPr lang="en-US" sz="1200" dirty="0"/>
              <a:t> over the Spring 1.2 old style dtd based AOP implementation because it provides you more control and it is easy to use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two ways to use Spring AOP AspectJ implementation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By </a:t>
            </a:r>
            <a:r>
              <a:rPr lang="en-US" sz="1200" dirty="0" smtClean="0"/>
              <a:t>annotation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By xml configuration (schema based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743200"/>
            <a:ext cx="4416426" cy="830997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AspectJ AOP implementation provides many annotations: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@</a:t>
            </a:r>
            <a:r>
              <a:rPr lang="en-US" sz="1200" b="1" dirty="0"/>
              <a:t>Aspect</a:t>
            </a:r>
            <a:r>
              <a:rPr lang="en-US" sz="1200" dirty="0"/>
              <a:t> declares the class as aspect.</a:t>
            </a:r>
          </a:p>
          <a:p>
            <a:r>
              <a:rPr lang="en-US" sz="1200" b="1" dirty="0"/>
              <a:t>@Pointcut</a:t>
            </a:r>
            <a:r>
              <a:rPr lang="en-US" sz="1200" dirty="0"/>
              <a:t> declares the pointcut expression.</a:t>
            </a:r>
          </a:p>
        </p:txBody>
      </p:sp>
    </p:spTree>
    <p:extLst>
      <p:ext uri="{BB962C8B-B14F-4D97-AF65-F5344CB8AC3E}">
        <p14:creationId xmlns:p14="http://schemas.microsoft.com/office/powerpoint/2010/main" val="31223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6525" y="98827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6064" y="2085201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65175" y="1676400"/>
            <a:ext cx="74373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@Before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962149" y="1157802"/>
            <a:ext cx="2588419" cy="612648"/>
          </a:xfrm>
          <a:prstGeom prst="wedgeRoundRectCallout">
            <a:avLst>
              <a:gd name="adj1" fmla="val -70833"/>
              <a:gd name="adj2" fmla="val 531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@Before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before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the actual method call.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419600" y="2895600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89" y="33909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105400" y="3860721"/>
            <a:ext cx="6813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 </a:t>
            </a:r>
            <a:endParaRPr lang="en-US" sz="12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6245224" y="3199137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6650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05000" y="1475112"/>
            <a:ext cx="617220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345489" y="197041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187994" y="2440233"/>
            <a:ext cx="131760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@AfterReturning </a:t>
            </a:r>
            <a:r>
              <a:rPr lang="en-US" sz="1200" dirty="0"/>
              <a:t> </a:t>
            </a:r>
            <a:endParaRPr lang="en-US" sz="12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730624" y="1778649"/>
            <a:ext cx="3889376" cy="934097"/>
          </a:xfrm>
          <a:prstGeom prst="wedgeRoundRectCallout">
            <a:avLst>
              <a:gd name="adj1" fmla="val -57438"/>
              <a:gd name="adj2" fmla="val 311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@AfterReturning </a:t>
            </a:r>
            <a:r>
              <a:rPr lang="en-US" sz="1200" dirty="0"/>
              <a:t>declares the </a:t>
            </a:r>
            <a:r>
              <a:rPr lang="en-US" sz="1200" dirty="0">
                <a:solidFill>
                  <a:srgbClr val="FF0000"/>
                </a:solidFill>
              </a:rPr>
              <a:t>after returning advice</a:t>
            </a:r>
            <a:r>
              <a:rPr lang="en-US" sz="1200" dirty="0" smtClean="0"/>
              <a:t>.</a:t>
            </a:r>
            <a:r>
              <a:rPr lang="en-US" sz="1200" dirty="0"/>
              <a:t> It is </a:t>
            </a:r>
            <a:r>
              <a:rPr lang="en-US" sz="1200" dirty="0" smtClean="0"/>
              <a:t>executed after </a:t>
            </a:r>
            <a:r>
              <a:rPr lang="en-US" sz="1200" dirty="0"/>
              <a:t>calling the actual method and before returning result. But you can get the result value in the advice.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5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6524" y="803970"/>
            <a:ext cx="4587875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0399" y="158614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17493" y="1219200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828799" y="1067622"/>
            <a:ext cx="2819401" cy="612648"/>
          </a:xfrm>
          <a:prstGeom prst="wedgeRoundRectCallout">
            <a:avLst>
              <a:gd name="adj1" fmla="val -60119"/>
              <a:gd name="adj2" fmla="val -279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@Around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around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71950" y="2739630"/>
            <a:ext cx="495300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81525" y="323493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86350" y="3676413"/>
            <a:ext cx="125303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@AfterThrowing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510338" y="3256594"/>
            <a:ext cx="2517775" cy="661996"/>
          </a:xfrm>
          <a:prstGeom prst="wedgeRoundRectCallout">
            <a:avLst>
              <a:gd name="adj1" fmla="val -57531"/>
              <a:gd name="adj2" fmla="val 348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@AfterThrowing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throws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if actual method throws </a:t>
            </a:r>
            <a:r>
              <a:rPr lang="en-US" sz="1200" dirty="0" smtClean="0"/>
              <a:t>an exception</a:t>
            </a:r>
            <a:r>
              <a:rPr lang="en-US" sz="1200" dirty="0"/>
              <a:t>.</a:t>
            </a:r>
          </a:p>
        </p:txBody>
      </p:sp>
      <p:cxnSp>
        <p:nvCxnSpPr>
          <p:cNvPr id="18" name="Elbow Connector 17"/>
          <p:cNvCxnSpPr>
            <a:stCxn id="14" idx="3"/>
          </p:cNvCxnSpPr>
          <p:nvPr/>
        </p:nvCxnSpPr>
        <p:spPr>
          <a:xfrm>
            <a:off x="5648325" y="3425430"/>
            <a:ext cx="142875" cy="250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8200" y="2085201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36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82682</TotalTime>
  <Words>155</Words>
  <Application>Microsoft Office PowerPoint</Application>
  <PresentationFormat>Custom</PresentationFormat>
  <Paragraphs>50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9065</cp:revision>
  <dcterms:created xsi:type="dcterms:W3CDTF">2006-08-16T00:00:00Z</dcterms:created>
  <dcterms:modified xsi:type="dcterms:W3CDTF">2018-05-30T10:03:42Z</dcterms:modified>
</cp:coreProperties>
</file>