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7" r:id="rId2"/>
    <p:sldId id="440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657224"/>
            <a:ext cx="3959225" cy="40195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6" name="Right Brace 5"/>
          <p:cNvSpPr/>
          <p:nvPr/>
        </p:nvSpPr>
        <p:spPr>
          <a:xfrm>
            <a:off x="3276600" y="1752600"/>
            <a:ext cx="304800" cy="15240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4419600" y="465138"/>
            <a:ext cx="4572000" cy="1516062"/>
          </a:xfrm>
          <a:prstGeom prst="wedgeRoundRectCallout">
            <a:avLst>
              <a:gd name="adj1" fmla="val -68750"/>
              <a:gd name="adj2" fmla="val 8211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 smtClean="0"/>
              <a:t>Employee class </a:t>
            </a:r>
            <a:r>
              <a:rPr lang="en-US" sz="900" dirty="0"/>
              <a:t>contains two constructor methods, both accept 3 arguments with different data type</a:t>
            </a:r>
            <a:r>
              <a:rPr lang="en-US" sz="9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9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/>
              <a:t>In Spring framework, when your class contains multiple constructors with same number of arguments, it will always cause the </a:t>
            </a:r>
            <a:r>
              <a:rPr lang="en-US" sz="900" dirty="0">
                <a:solidFill>
                  <a:srgbClr val="FF0000"/>
                </a:solidFill>
              </a:rPr>
              <a:t>constructor injection argument type ambiguities</a:t>
            </a:r>
            <a:r>
              <a:rPr lang="en-US" sz="900" dirty="0"/>
              <a:t> issue</a:t>
            </a:r>
            <a:r>
              <a:rPr lang="en-US" sz="9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9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/>
              <a:t>if Spring can’t resolve which constructor to use, it will prompt following error </a:t>
            </a:r>
            <a:r>
              <a:rPr lang="en-US" sz="900" dirty="0" smtClean="0"/>
              <a:t>message</a:t>
            </a:r>
          </a:p>
          <a:p>
            <a:pPr lvl="1"/>
            <a:r>
              <a:rPr lang="en-US" sz="900" dirty="0">
                <a:solidFill>
                  <a:schemeClr val="tx2"/>
                </a:solidFill>
              </a:rPr>
              <a:t>constructor arguments specified but no matching constructor found </a:t>
            </a:r>
            <a:r>
              <a:rPr lang="en-US" sz="900" dirty="0">
                <a:solidFill>
                  <a:schemeClr val="tx2"/>
                </a:solidFill>
              </a:rPr>
              <a:t>in</a:t>
            </a:r>
            <a:r>
              <a:rPr lang="en-US" sz="900" dirty="0">
                <a:solidFill>
                  <a:schemeClr val="tx2"/>
                </a:solidFill>
              </a:rPr>
              <a:t> bean </a:t>
            </a:r>
            <a:r>
              <a:rPr lang="en-US" sz="900" dirty="0" smtClean="0">
                <a:solidFill>
                  <a:schemeClr val="tx2"/>
                </a:solidFill>
              </a:rPr>
              <a:t>'</a:t>
            </a:r>
            <a:r>
              <a:rPr lang="en-US" sz="900" dirty="0" err="1" smtClean="0">
                <a:solidFill>
                  <a:schemeClr val="tx2"/>
                </a:solidFill>
              </a:rPr>
              <a:t>CustomerBean</a:t>
            </a:r>
            <a:r>
              <a:rPr lang="en-US" sz="900" dirty="0">
                <a:solidFill>
                  <a:schemeClr val="tx2"/>
                </a:solidFill>
              </a:rPr>
              <a:t>'</a:t>
            </a:r>
            <a:r>
              <a:rPr lang="en-US" sz="900" dirty="0">
                <a:solidFill>
                  <a:schemeClr val="tx2"/>
                </a:solidFill>
              </a:rPr>
              <a:t> </a:t>
            </a:r>
            <a:r>
              <a:rPr lang="en-US" sz="900" dirty="0">
                <a:solidFill>
                  <a:schemeClr val="tx2"/>
                </a:solidFill>
              </a:rPr>
              <a:t>(</a:t>
            </a:r>
            <a:r>
              <a:rPr lang="en-US" sz="900" dirty="0">
                <a:solidFill>
                  <a:schemeClr val="tx2"/>
                </a:solidFill>
              </a:rPr>
              <a:t>hint: specify index and/or </a:t>
            </a:r>
            <a:r>
              <a:rPr lang="en-US" sz="900" dirty="0">
                <a:solidFill>
                  <a:schemeClr val="tx2"/>
                </a:solidFill>
              </a:rPr>
              <a:t>type</a:t>
            </a:r>
            <a:r>
              <a:rPr lang="en-US" sz="900" dirty="0">
                <a:solidFill>
                  <a:schemeClr val="tx2"/>
                </a:solidFill>
              </a:rPr>
              <a:t> arguments </a:t>
            </a:r>
            <a:r>
              <a:rPr lang="en-US" sz="900" dirty="0">
                <a:solidFill>
                  <a:schemeClr val="tx2"/>
                </a:solidFill>
              </a:rPr>
              <a:t>for</a:t>
            </a:r>
            <a:r>
              <a:rPr lang="en-US" sz="900" dirty="0">
                <a:solidFill>
                  <a:schemeClr val="tx2"/>
                </a:solidFill>
              </a:rPr>
              <a:t> simple parameters to avoid </a:t>
            </a:r>
            <a:r>
              <a:rPr lang="en-US" sz="900" dirty="0">
                <a:solidFill>
                  <a:schemeClr val="tx2"/>
                </a:solidFill>
              </a:rPr>
              <a:t>type</a:t>
            </a:r>
            <a:r>
              <a:rPr lang="en-US" sz="900" dirty="0">
                <a:solidFill>
                  <a:schemeClr val="tx2"/>
                </a:solidFill>
              </a:rPr>
              <a:t> ambiguities</a:t>
            </a:r>
            <a:r>
              <a:rPr lang="en-US" sz="900" dirty="0">
                <a:solidFill>
                  <a:schemeClr val="tx2"/>
                </a:solidFill>
              </a:rPr>
              <a:t>)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24200" y="27801"/>
            <a:ext cx="3124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Constructor injection type ambiguities in Spring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71800"/>
            <a:ext cx="4343400" cy="1942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5324475" y="2208276"/>
            <a:ext cx="3810000" cy="612648"/>
          </a:xfrm>
          <a:prstGeom prst="wedgeRoundRectCallout">
            <a:avLst>
              <a:gd name="adj1" fmla="val -4583"/>
              <a:gd name="adj2" fmla="val 19154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It’s always a good practice to explicitly declared the data type for each constructor argument, to avoid </a:t>
            </a:r>
            <a:r>
              <a:rPr lang="en-US" sz="1000" dirty="0">
                <a:solidFill>
                  <a:srgbClr val="FF0000"/>
                </a:solidFill>
              </a:rPr>
              <a:t>constructor injection type ambiguities </a:t>
            </a:r>
            <a:r>
              <a:rPr lang="en-US" sz="1000" dirty="0" smtClean="0">
                <a:solidFill>
                  <a:srgbClr val="FF0000"/>
                </a:solidFill>
              </a:rPr>
              <a:t>issue.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27801"/>
            <a:ext cx="3124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Constructor injection type ambiguities in Spring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55613"/>
            <a:ext cx="5791200" cy="2514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352800"/>
            <a:ext cx="8759825" cy="133083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0562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82184</TotalTime>
  <Words>75</Words>
  <Application>Microsoft Office PowerPoint</Application>
  <PresentationFormat>Custom</PresentationFormat>
  <Paragraphs>11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8636</cp:revision>
  <dcterms:created xsi:type="dcterms:W3CDTF">2006-08-16T00:00:00Z</dcterms:created>
  <dcterms:modified xsi:type="dcterms:W3CDTF">2018-02-12T14:06:49Z</dcterms:modified>
</cp:coreProperties>
</file>