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624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batchUpdate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27619"/>
            <a:ext cx="6326187" cy="40158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7" name="Straight Arrow Connector 6"/>
          <p:cNvCxnSpPr/>
          <p:nvPr/>
        </p:nvCxnSpPr>
        <p:spPr>
          <a:xfrm flipH="1">
            <a:off x="4648200" y="3257550"/>
            <a:ext cx="990600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82605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9006</cp:revision>
  <dcterms:created xsi:type="dcterms:W3CDTF">2006-08-16T00:00:00Z</dcterms:created>
  <dcterms:modified xsi:type="dcterms:W3CDTF">2018-07-13T08:36:07Z</dcterms:modified>
</cp:coreProperties>
</file>