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8" r:id="rId2"/>
    <p:sldId id="43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index.html?org/springframework/context/ApplicationContex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7801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ApplicationContext </a:t>
            </a:r>
            <a:r>
              <a:rPr lang="en-US" sz="1200" dirty="0" smtClean="0"/>
              <a:t>Interface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09023"/>
            <a:ext cx="8901113" cy="29200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453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BeanFactory Interface 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975" y="1914436"/>
            <a:ext cx="8759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docs.spring.io/spring-framework/docs/current/javadoc-api/index.html?org/springframework/context/ApplicationContext.html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03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80527</TotalTime>
  <Words>11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8432</cp:revision>
  <dcterms:created xsi:type="dcterms:W3CDTF">2006-08-16T00:00:00Z</dcterms:created>
  <dcterms:modified xsi:type="dcterms:W3CDTF">2018-03-26T13:33:52Z</dcterms:modified>
</cp:coreProperties>
</file>