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9" y="2153602"/>
            <a:ext cx="4495801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4" y="2057400"/>
            <a:ext cx="3962400" cy="277368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087564" y="2809875"/>
            <a:ext cx="3017836" cy="458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03450" y="2569192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610100" y="298713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8264" y="465138"/>
            <a:ext cx="6172200" cy="136366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0489" y="72295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2994" y="1192771"/>
            <a:ext cx="131760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@AfterReturning </a:t>
            </a:r>
            <a:r>
              <a:rPr lang="en-US" sz="1200" dirty="0"/>
              <a:t> 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1825624" y="531187"/>
            <a:ext cx="3889376" cy="934097"/>
          </a:xfrm>
          <a:prstGeom prst="wedgeRoundRectCallout">
            <a:avLst>
              <a:gd name="adj1" fmla="val -57438"/>
              <a:gd name="adj2" fmla="val 311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@AfterReturning </a:t>
            </a:r>
            <a:r>
              <a:rPr lang="en-US" sz="1200" dirty="0"/>
              <a:t>declares the </a:t>
            </a:r>
            <a:r>
              <a:rPr lang="en-US" sz="1200" dirty="0">
                <a:solidFill>
                  <a:srgbClr val="FF0000"/>
                </a:solidFill>
              </a:rPr>
              <a:t>after returning advice</a:t>
            </a:r>
            <a:r>
              <a:rPr lang="en-US" sz="1200" dirty="0" smtClean="0"/>
              <a:t>.</a:t>
            </a:r>
            <a:r>
              <a:rPr lang="en-US" sz="1200" dirty="0"/>
              <a:t> It is </a:t>
            </a:r>
            <a:r>
              <a:rPr lang="en-US" sz="1200" dirty="0" smtClean="0"/>
              <a:t>executed after </a:t>
            </a:r>
            <a:r>
              <a:rPr lang="en-US" sz="1200" dirty="0"/>
              <a:t>calling the actual method and </a:t>
            </a:r>
            <a:r>
              <a:rPr lang="en-US" sz="1200" dirty="0" smtClean="0"/>
              <a:t>after returning </a:t>
            </a:r>
            <a:r>
              <a:rPr lang="en-US" sz="1200" dirty="0"/>
              <a:t>result. </a:t>
            </a:r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can get the result value in the advice.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5624" y="35739"/>
            <a:ext cx="548957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+ AspectJ in XML </a:t>
            </a:r>
            <a:r>
              <a:rPr lang="en-US" sz="1200" dirty="0" smtClean="0"/>
              <a:t>configuration - </a:t>
            </a:r>
            <a:r>
              <a:rPr lang="en-US" sz="1200" dirty="0" err="1"/>
              <a:t>AspectJ</a:t>
            </a:r>
            <a:r>
              <a:rPr lang="en-US" sz="1200" dirty="0"/>
              <a:t> </a:t>
            </a:r>
            <a:r>
              <a:rPr lang="en-US" sz="1200" dirty="0" smtClean="0"/>
              <a:t>&lt;</a:t>
            </a:r>
            <a:r>
              <a:rPr lang="en-US" sz="1200" dirty="0" err="1" smtClean="0"/>
              <a:t>aop:after-returning</a:t>
            </a:r>
            <a:r>
              <a:rPr lang="en-US" sz="1200" dirty="0" smtClean="0"/>
              <a:t>&gt; </a:t>
            </a:r>
            <a:r>
              <a:rPr lang="en-US" sz="1200" dirty="0"/>
              <a:t>= @</a:t>
            </a:r>
            <a:r>
              <a:rPr lang="en-US" sz="1200" dirty="0" smtClean="0"/>
              <a:t>After</a:t>
            </a:r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5029200" cy="44688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410200" y="3439287"/>
            <a:ext cx="3505200" cy="436626"/>
          </a:xfrm>
          <a:prstGeom prst="wedgeRoundRectCallout">
            <a:avLst>
              <a:gd name="adj1" fmla="val -103076"/>
              <a:gd name="adj2" fmla="val 51016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AspectJ</a:t>
            </a:r>
            <a:r>
              <a:rPr lang="en-US" sz="1200" dirty="0"/>
              <a:t> &lt;</a:t>
            </a:r>
            <a:r>
              <a:rPr lang="en-US" sz="1200" dirty="0" err="1"/>
              <a:t>aop:after-returning</a:t>
            </a:r>
            <a:r>
              <a:rPr lang="en-US" sz="1200" dirty="0"/>
              <a:t>&gt; = @</a:t>
            </a:r>
            <a:r>
              <a:rPr lang="en-US" sz="1200" dirty="0" err="1"/>
              <a:t>AfterReturning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6394"/>
            <a:ext cx="5602287" cy="29448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96341"/>
            <a:ext cx="8855076" cy="16042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82740</TotalTime>
  <Words>32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9112</cp:revision>
  <dcterms:created xsi:type="dcterms:W3CDTF">2006-08-16T00:00:00Z</dcterms:created>
  <dcterms:modified xsi:type="dcterms:W3CDTF">2018-06-07T13:24:37Z</dcterms:modified>
</cp:coreProperties>
</file>