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2" r:id="rId2"/>
    <p:sldId id="443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annotation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1371600"/>
            <a:ext cx="4364885" cy="3238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23650"/>
            <a:ext cx="3725862" cy="267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447800" y="1524000"/>
            <a:ext cx="3657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465138"/>
            <a:ext cx="3962400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 annotation is auto wire the bean by matching data type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We can </a:t>
            </a:r>
            <a:r>
              <a:rPr lang="en-US" sz="1200" dirty="0"/>
              <a:t>use </a:t>
            </a:r>
            <a:r>
              <a:rPr lang="en-US" sz="1200" dirty="0">
                <a:solidFill>
                  <a:srgbClr val="FF0000"/>
                </a:solidFill>
              </a:rPr>
              <a:t>@Autowired </a:t>
            </a:r>
            <a:r>
              <a:rPr lang="en-US" sz="1200" dirty="0"/>
              <a:t>annotation to auto wire bean on the setter method, constructor or a field. Moreover, it can autowired property in a particular bean.</a:t>
            </a:r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533400"/>
            <a:ext cx="5597525" cy="284730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annotation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7025" y="3733800"/>
            <a:ext cx="851217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enable 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, you have to register ‘</a:t>
            </a:r>
            <a:r>
              <a:rPr lang="en-US" sz="1200" dirty="0">
                <a:solidFill>
                  <a:srgbClr val="FF0000"/>
                </a:solidFill>
              </a:rPr>
              <a:t>AutowiredAnnotationBeanPostProcessor</a:t>
            </a:r>
            <a:r>
              <a:rPr lang="en-US" sz="1200" dirty="0"/>
              <a:t>‘, and you can do it in two </a:t>
            </a:r>
            <a:r>
              <a:rPr lang="en-US" sz="1200" dirty="0" smtClean="0"/>
              <a:t>ways.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&lt;context:annotation-config /&gt;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AutowiredAnnotationBeanPostProcessor</a:t>
            </a:r>
          </a:p>
          <a:p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83112" y="1447800"/>
            <a:ext cx="211137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annotation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1"/>
            <a:ext cx="5026025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389053"/>
            <a:ext cx="8839200" cy="1421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82365</TotalTime>
  <Words>40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8789</cp:revision>
  <dcterms:created xsi:type="dcterms:W3CDTF">2006-08-16T00:00:00Z</dcterms:created>
  <dcterms:modified xsi:type="dcterms:W3CDTF">2018-03-23T07:09:03Z</dcterms:modified>
</cp:coreProperties>
</file>