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361675"/>
            <a:ext cx="4495560" cy="3228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Constructor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066800" y="1524000"/>
            <a:ext cx="4038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Autowired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/>
              <a:t>Constructor.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29000"/>
            <a:ext cx="8382000" cy="14534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82383</TotalTime>
  <Words>46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8816</cp:revision>
  <dcterms:created xsi:type="dcterms:W3CDTF">2006-08-16T00:00:00Z</dcterms:created>
  <dcterms:modified xsi:type="dcterms:W3CDTF">2018-03-23T13:18:54Z</dcterms:modified>
</cp:coreProperties>
</file>