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45616"/>
            <a:ext cx="3463925" cy="342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1838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</a:t>
            </a:r>
            <a:r>
              <a:rPr lang="en-US" sz="1200" dirty="0"/>
              <a:t>Mathematical operators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843" y="3291701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1313"/>
            <a:ext cx="4114800" cy="307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77000" y="3297277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24791"/>
            <a:ext cx="4393382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768467"/>
            <a:ext cx="4281487" cy="116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9462"/>
            <a:ext cx="6126163" cy="2324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3749675" y="3467862"/>
            <a:ext cx="2362200" cy="306324"/>
          </a:xfrm>
          <a:prstGeom prst="wedgeRoundRectCallout">
            <a:avLst>
              <a:gd name="adj1" fmla="val -66752"/>
              <a:gd name="adj2" fmla="val -245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Enable auto component scanning.</a:t>
            </a:r>
          </a:p>
        </p:txBody>
      </p:sp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" y="381000"/>
            <a:ext cx="5040312" cy="2905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" y="3543300"/>
            <a:ext cx="8836819" cy="135702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82548</TotalTime>
  <Words>15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9021</cp:revision>
  <dcterms:created xsi:type="dcterms:W3CDTF">2006-08-16T00:00:00Z</dcterms:created>
  <dcterms:modified xsi:type="dcterms:W3CDTF">2018-04-30T07:55:22Z</dcterms:modified>
</cp:coreProperties>
</file>