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 </a:t>
            </a:r>
            <a:r>
              <a:rPr lang="en-US" sz="1200" dirty="0" smtClean="0"/>
              <a:t>Injection with Map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5575" y="15240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inject collection values by setter method in spring framework.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We can use </a:t>
            </a:r>
            <a:r>
              <a:rPr lang="en-US" sz="1200" dirty="0"/>
              <a:t>three elements inside the </a:t>
            </a:r>
            <a:r>
              <a:rPr lang="en-US" sz="1200" b="1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 </a:t>
            </a:r>
            <a:r>
              <a:rPr lang="en-US" sz="1200" dirty="0" smtClean="0"/>
              <a:t>element. It </a:t>
            </a:r>
            <a:r>
              <a:rPr lang="en-US" sz="1200" dirty="0"/>
              <a:t>can be</a:t>
            </a:r>
            <a:r>
              <a:rPr lang="en-US" sz="1200" dirty="0" smtClean="0"/>
              <a:t>:</a:t>
            </a:r>
          </a:p>
          <a:p>
            <a:endParaRPr lang="en-US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list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set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map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 </a:t>
            </a:r>
            <a:r>
              <a:rPr lang="en-US" sz="1200" dirty="0" smtClean="0"/>
              <a:t>Injection with Map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65138"/>
            <a:ext cx="4787900" cy="289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52800"/>
            <a:ext cx="4702175" cy="148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010494"/>
            <a:ext cx="5343525" cy="28860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3163740"/>
            <a:ext cx="3076575" cy="579585"/>
          </a:xfrm>
          <a:prstGeom prst="wedgeRoundRectCallout">
            <a:avLst>
              <a:gd name="adj1" fmla="val -188709"/>
              <a:gd name="adj2" fmla="val 3413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 smtClean="0">
                <a:solidFill>
                  <a:srgbClr val="FF0000"/>
                </a:solidFill>
              </a:rPr>
              <a:t>map </a:t>
            </a:r>
            <a:r>
              <a:rPr lang="en-US" sz="1200" dirty="0"/>
              <a:t>element of </a:t>
            </a:r>
            <a:r>
              <a:rPr lang="en-US" sz="1200" dirty="0" smtClean="0"/>
              <a:t>property </a:t>
            </a:r>
            <a:r>
              <a:rPr lang="en-US" sz="1200" dirty="0" smtClean="0"/>
              <a:t>is </a:t>
            </a:r>
            <a:r>
              <a:rPr lang="en-US" sz="1200" dirty="0"/>
              <a:t>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map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962650" y="3962400"/>
            <a:ext cx="3076575" cy="609600"/>
          </a:xfrm>
          <a:prstGeom prst="wedgeRoundRectCallout">
            <a:avLst>
              <a:gd name="adj1" fmla="val -114405"/>
              <a:gd name="adj2" fmla="val -54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entry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map</a:t>
            </a:r>
            <a:r>
              <a:rPr lang="en-US" sz="1200" dirty="0"/>
              <a:t> is used to define the key and value information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6576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 </a:t>
            </a:r>
            <a:r>
              <a:rPr lang="en-US" sz="1200" dirty="0" smtClean="0"/>
              <a:t>Injection with Map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066800" y="1066800"/>
            <a:ext cx="5410200" cy="823722"/>
          </a:xfrm>
          <a:prstGeom prst="wedgeRoundRectCallout">
            <a:avLst>
              <a:gd name="adj1" fmla="val -38070"/>
              <a:gd name="adj2" fmla="val 812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177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/>
              <a:t>FruitShop</a:t>
            </a:r>
            <a:r>
              <a:rPr lang="en-US" sz="800" dirty="0"/>
              <a:t> [</a:t>
            </a:r>
            <a:r>
              <a:rPr lang="en-US" sz="800" dirty="0" err="1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err="1" smtClean="0"/>
              <a:t>mapOfAvailableFruits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{</a:t>
            </a:r>
            <a:r>
              <a:rPr lang="en-US" sz="800" dirty="0"/>
              <a:t>1=Apple, 2=Grapes}]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657600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576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 </a:t>
            </a:r>
            <a:r>
              <a:rPr lang="en-US" sz="1200" dirty="0" smtClean="0"/>
              <a:t>Injection with Map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89942"/>
            <a:ext cx="3048000" cy="2730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200400"/>
            <a:ext cx="3324224" cy="18002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 </a:t>
            </a:r>
            <a:r>
              <a:rPr lang="en-US" sz="1200" dirty="0" smtClean="0"/>
              <a:t>Injection with Map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711825" cy="29257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3505200"/>
            <a:ext cx="8664575" cy="138807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82116</TotalTime>
  <Words>121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8598</cp:revision>
  <dcterms:created xsi:type="dcterms:W3CDTF">2006-08-16T00:00:00Z</dcterms:created>
  <dcterms:modified xsi:type="dcterms:W3CDTF">2018-01-18T09:41:56Z</dcterms:modified>
</cp:coreProperties>
</file>